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59" r:id="rId1"/>
  </p:sldMasterIdLst>
  <p:notesMasterIdLst>
    <p:notesMasterId r:id="rId66"/>
  </p:notesMasterIdLst>
  <p:sldIdLst>
    <p:sldId id="256" r:id="rId2"/>
    <p:sldId id="259" r:id="rId3"/>
    <p:sldId id="258" r:id="rId4"/>
    <p:sldId id="275" r:id="rId5"/>
    <p:sldId id="271" r:id="rId6"/>
    <p:sldId id="272" r:id="rId7"/>
    <p:sldId id="273" r:id="rId8"/>
    <p:sldId id="274" r:id="rId9"/>
    <p:sldId id="276" r:id="rId10"/>
    <p:sldId id="277" r:id="rId11"/>
    <p:sldId id="278" r:id="rId12"/>
    <p:sldId id="266" r:id="rId13"/>
    <p:sldId id="265" r:id="rId14"/>
    <p:sldId id="260" r:id="rId15"/>
    <p:sldId id="281" r:id="rId16"/>
    <p:sldId id="282" r:id="rId17"/>
    <p:sldId id="287" r:id="rId18"/>
    <p:sldId id="283" r:id="rId19"/>
    <p:sldId id="284" r:id="rId20"/>
    <p:sldId id="285" r:id="rId21"/>
    <p:sldId id="288" r:id="rId22"/>
    <p:sldId id="289" r:id="rId23"/>
    <p:sldId id="286" r:id="rId24"/>
    <p:sldId id="295" r:id="rId25"/>
    <p:sldId id="290" r:id="rId26"/>
    <p:sldId id="291" r:id="rId27"/>
    <p:sldId id="292" r:id="rId28"/>
    <p:sldId id="293" r:id="rId29"/>
    <p:sldId id="297" r:id="rId30"/>
    <p:sldId id="298" r:id="rId31"/>
    <p:sldId id="296" r:id="rId32"/>
    <p:sldId id="294" r:id="rId33"/>
    <p:sldId id="299" r:id="rId34"/>
    <p:sldId id="300" r:id="rId35"/>
    <p:sldId id="301" r:id="rId36"/>
    <p:sldId id="302" r:id="rId37"/>
    <p:sldId id="304" r:id="rId38"/>
    <p:sldId id="303" r:id="rId39"/>
    <p:sldId id="311" r:id="rId40"/>
    <p:sldId id="305" r:id="rId41"/>
    <p:sldId id="308" r:id="rId42"/>
    <p:sldId id="307" r:id="rId43"/>
    <p:sldId id="309" r:id="rId44"/>
    <p:sldId id="319" r:id="rId45"/>
    <p:sldId id="317" r:id="rId46"/>
    <p:sldId id="306" r:id="rId47"/>
    <p:sldId id="312" r:id="rId48"/>
    <p:sldId id="313" r:id="rId49"/>
    <p:sldId id="316" r:id="rId50"/>
    <p:sldId id="314" r:id="rId51"/>
    <p:sldId id="320" r:id="rId52"/>
    <p:sldId id="321" r:id="rId53"/>
    <p:sldId id="325" r:id="rId54"/>
    <p:sldId id="324" r:id="rId55"/>
    <p:sldId id="322" r:id="rId56"/>
    <p:sldId id="327" r:id="rId57"/>
    <p:sldId id="323" r:id="rId58"/>
    <p:sldId id="326" r:id="rId59"/>
    <p:sldId id="328" r:id="rId60"/>
    <p:sldId id="329" r:id="rId61"/>
    <p:sldId id="330" r:id="rId62"/>
    <p:sldId id="331" r:id="rId63"/>
    <p:sldId id="318" r:id="rId64"/>
    <p:sldId id="332" r:id="rId65"/>
  </p:sldIdLst>
  <p:sldSz cx="9144000" cy="5143500" type="screen16x9"/>
  <p:notesSz cx="6858000" cy="9144000"/>
  <p:embeddedFontLst>
    <p:embeddedFont>
      <p:font typeface="Hubot Sans Bold" panose="020B0604020202020204" charset="0"/>
      <p:regular r:id="rId67"/>
    </p:embeddedFont>
    <p:embeddedFont>
      <p:font typeface="Montserrat" panose="00000500000000000000" pitchFamily="2" charset="0"/>
      <p:regular r:id="rId68"/>
      <p:bold r:id="rId69"/>
      <p:italic r:id="rId70"/>
      <p:boldItalic r:id="rId71"/>
    </p:embeddedFont>
    <p:embeddedFont>
      <p:font typeface="Raleway" pitchFamily="2" charset="0"/>
      <p:regular r:id="rId72"/>
      <p:bold r:id="rId73"/>
      <p:italic r:id="rId74"/>
      <p:boldItalic r:id="rId75"/>
    </p:embeddedFont>
    <p:embeddedFont>
      <p:font typeface="Roboto Condensed" panose="02000000000000000000" pitchFamily="2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DCD"/>
    <a:srgbClr val="2A12D8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ACEEBA-F50C-41D1-BDAB-952379700807}" v="134" dt="2026-05-28T06:58:37.5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76" Type="http://schemas.openxmlformats.org/officeDocument/2006/relationships/font" Target="fonts/font10.fntdata"/><Relationship Id="rId84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font" Target="fonts/font8.fntdata"/><Relationship Id="rId79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77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7.fntdata"/><Relationship Id="rId78" Type="http://schemas.openxmlformats.org/officeDocument/2006/relationships/font" Target="fonts/font12.fntdata"/><Relationship Id="rId8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f. Tiago M. Scavone" userId="554dcb28e87692dc" providerId="LiveId" clId="{1067EE1B-C99B-4ADC-89B5-ECBF79184C9D}"/>
    <pc:docChg chg="undo custSel addSld delSld modSld sldOrd">
      <pc:chgData name="Prof. Tiago M. Scavone" userId="554dcb28e87692dc" providerId="LiveId" clId="{1067EE1B-C99B-4ADC-89B5-ECBF79184C9D}" dt="2026-05-28T06:59:47.672" v="1696" actId="1076"/>
      <pc:docMkLst>
        <pc:docMk/>
      </pc:docMkLst>
      <pc:sldChg chg="modSp mod ord">
        <pc:chgData name="Prof. Tiago M. Scavone" userId="554dcb28e87692dc" providerId="LiveId" clId="{1067EE1B-C99B-4ADC-89B5-ECBF79184C9D}" dt="2026-05-25T05:06:14.555" v="121" actId="6549"/>
        <pc:sldMkLst>
          <pc:docMk/>
          <pc:sldMk cId="499171048" sldId="258"/>
        </pc:sldMkLst>
        <pc:spChg chg="mod">
          <ac:chgData name="Prof. Tiago M. Scavone" userId="554dcb28e87692dc" providerId="LiveId" clId="{1067EE1B-C99B-4ADC-89B5-ECBF79184C9D}" dt="2026-05-25T05:06:14.555" v="121" actId="6549"/>
          <ac:spMkLst>
            <pc:docMk/>
            <pc:sldMk cId="499171048" sldId="258"/>
            <ac:spMk id="55" creationId="{B270E534-97A1-52BD-C95A-DB780BCFF97E}"/>
          </ac:spMkLst>
        </pc:spChg>
      </pc:sldChg>
      <pc:sldChg chg="modSp mod">
        <pc:chgData name="Prof. Tiago M. Scavone" userId="554dcb28e87692dc" providerId="LiveId" clId="{1067EE1B-C99B-4ADC-89B5-ECBF79184C9D}" dt="2026-05-25T03:31:21.439" v="101" actId="20577"/>
        <pc:sldMkLst>
          <pc:docMk/>
          <pc:sldMk cId="3564269832" sldId="259"/>
        </pc:sldMkLst>
        <pc:spChg chg="mod">
          <ac:chgData name="Prof. Tiago M. Scavone" userId="554dcb28e87692dc" providerId="LiveId" clId="{1067EE1B-C99B-4ADC-89B5-ECBF79184C9D}" dt="2026-05-25T03:31:21.439" v="101" actId="20577"/>
          <ac:spMkLst>
            <pc:docMk/>
            <pc:sldMk cId="3564269832" sldId="259"/>
            <ac:spMk id="3" creationId="{89F079A6-590D-3CB5-5C78-BCF60390A8B5}"/>
          </ac:spMkLst>
        </pc:spChg>
        <pc:spChg chg="mod">
          <ac:chgData name="Prof. Tiago M. Scavone" userId="554dcb28e87692dc" providerId="LiveId" clId="{1067EE1B-C99B-4ADC-89B5-ECBF79184C9D}" dt="2026-05-25T03:30:39.136" v="90" actId="20577"/>
          <ac:spMkLst>
            <pc:docMk/>
            <pc:sldMk cId="3564269832" sldId="259"/>
            <ac:spMk id="56" creationId="{42580DAE-7B06-D74E-F63A-A32B0569D64E}"/>
          </ac:spMkLst>
        </pc:spChg>
      </pc:sldChg>
      <pc:sldChg chg="addSp delSp modSp mod ord">
        <pc:chgData name="Prof. Tiago M. Scavone" userId="554dcb28e87692dc" providerId="LiveId" clId="{1067EE1B-C99B-4ADC-89B5-ECBF79184C9D}" dt="2026-05-27T05:16:21.232" v="416" actId="1076"/>
        <pc:sldMkLst>
          <pc:docMk/>
          <pc:sldMk cId="753806895" sldId="260"/>
        </pc:sldMkLst>
        <pc:spChg chg="add mod">
          <ac:chgData name="Prof. Tiago M. Scavone" userId="554dcb28e87692dc" providerId="LiveId" clId="{1067EE1B-C99B-4ADC-89B5-ECBF79184C9D}" dt="2026-05-27T05:16:21.232" v="416" actId="1076"/>
          <ac:spMkLst>
            <pc:docMk/>
            <pc:sldMk cId="753806895" sldId="260"/>
            <ac:spMk id="2" creationId="{0A8E83A8-7ABC-BF83-F304-BD5FC987AA97}"/>
          </ac:spMkLst>
        </pc:spChg>
        <pc:spChg chg="del mod">
          <ac:chgData name="Prof. Tiago M. Scavone" userId="554dcb28e87692dc" providerId="LiveId" clId="{1067EE1B-C99B-4ADC-89B5-ECBF79184C9D}" dt="2026-05-27T05:15:05.867" v="368" actId="478"/>
          <ac:spMkLst>
            <pc:docMk/>
            <pc:sldMk cId="753806895" sldId="260"/>
            <ac:spMk id="56" creationId="{1A0CE1A1-027D-A162-CCB3-9EF41002CD47}"/>
          </ac:spMkLst>
        </pc:spChg>
      </pc:sldChg>
      <pc:sldChg chg="ord">
        <pc:chgData name="Prof. Tiago M. Scavone" userId="554dcb28e87692dc" providerId="LiveId" clId="{1067EE1B-C99B-4ADC-89B5-ECBF79184C9D}" dt="2026-05-27T05:15:31.062" v="373"/>
        <pc:sldMkLst>
          <pc:docMk/>
          <pc:sldMk cId="410068554" sldId="265"/>
        </pc:sldMkLst>
      </pc:sldChg>
      <pc:sldChg chg="modSp mod ord">
        <pc:chgData name="Prof. Tiago M. Scavone" userId="554dcb28e87692dc" providerId="LiveId" clId="{1067EE1B-C99B-4ADC-89B5-ECBF79184C9D}" dt="2026-05-27T04:28:36.800" v="366"/>
        <pc:sldMkLst>
          <pc:docMk/>
          <pc:sldMk cId="2499930305" sldId="266"/>
        </pc:sldMkLst>
        <pc:spChg chg="mod">
          <ac:chgData name="Prof. Tiago M. Scavone" userId="554dcb28e87692dc" providerId="LiveId" clId="{1067EE1B-C99B-4ADC-89B5-ECBF79184C9D}" dt="2026-05-27T03:45:49.959" v="200" actId="113"/>
          <ac:spMkLst>
            <pc:docMk/>
            <pc:sldMk cId="2499930305" sldId="266"/>
            <ac:spMk id="56" creationId="{E80BF35D-B563-479F-77E4-F5F5C7606521}"/>
          </ac:spMkLst>
        </pc:spChg>
      </pc:sldChg>
      <pc:sldChg chg="addSp delSp modSp mod ord">
        <pc:chgData name="Prof. Tiago M. Scavone" userId="554dcb28e87692dc" providerId="LiveId" clId="{1067EE1B-C99B-4ADC-89B5-ECBF79184C9D}" dt="2026-05-27T04:04:51.840" v="263" actId="1076"/>
        <pc:sldMkLst>
          <pc:docMk/>
          <pc:sldMk cId="3555906964" sldId="271"/>
        </pc:sldMkLst>
        <pc:spChg chg="mod">
          <ac:chgData name="Prof. Tiago M. Scavone" userId="554dcb28e87692dc" providerId="LiveId" clId="{1067EE1B-C99B-4ADC-89B5-ECBF79184C9D}" dt="2026-05-27T03:42:41.938" v="188" actId="6549"/>
          <ac:spMkLst>
            <pc:docMk/>
            <pc:sldMk cId="3555906964" sldId="271"/>
            <ac:spMk id="2" creationId="{BCDF29E4-4943-2934-2BF8-1C278369C386}"/>
          </ac:spMkLst>
        </pc:spChg>
        <pc:spChg chg="del mod">
          <ac:chgData name="Prof. Tiago M. Scavone" userId="554dcb28e87692dc" providerId="LiveId" clId="{1067EE1B-C99B-4ADC-89B5-ECBF79184C9D}" dt="2026-05-27T03:42:50.132" v="190"/>
          <ac:spMkLst>
            <pc:docMk/>
            <pc:sldMk cId="3555906964" sldId="271"/>
            <ac:spMk id="62" creationId="{AE67E676-14F2-EE73-62C9-B3F8F91268CB}"/>
          </ac:spMkLst>
        </pc:spChg>
        <pc:picChg chg="add mod">
          <ac:chgData name="Prof. Tiago M. Scavone" userId="554dcb28e87692dc" providerId="LiveId" clId="{1067EE1B-C99B-4ADC-89B5-ECBF79184C9D}" dt="2026-05-27T04:04:51.840" v="263" actId="1076"/>
          <ac:picMkLst>
            <pc:docMk/>
            <pc:sldMk cId="3555906964" sldId="271"/>
            <ac:picMk id="4" creationId="{E17FA48F-B242-DA7D-296E-8803B07B27F2}"/>
          </ac:picMkLst>
        </pc:picChg>
      </pc:sldChg>
      <pc:sldChg chg="addSp modSp add mod">
        <pc:chgData name="Prof. Tiago M. Scavone" userId="554dcb28e87692dc" providerId="LiveId" clId="{1067EE1B-C99B-4ADC-89B5-ECBF79184C9D}" dt="2026-05-27T04:07:18.062" v="274" actId="14100"/>
        <pc:sldMkLst>
          <pc:docMk/>
          <pc:sldMk cId="1873404508" sldId="272"/>
        </pc:sldMkLst>
        <pc:picChg chg="add mod">
          <ac:chgData name="Prof. Tiago M. Scavone" userId="554dcb28e87692dc" providerId="LiveId" clId="{1067EE1B-C99B-4ADC-89B5-ECBF79184C9D}" dt="2026-05-27T04:06:49.671" v="271" actId="1076"/>
          <ac:picMkLst>
            <pc:docMk/>
            <pc:sldMk cId="1873404508" sldId="272"/>
            <ac:picMk id="4" creationId="{CBDA4BB0-B4AE-7272-D51E-E5D09DF3A841}"/>
          </ac:picMkLst>
        </pc:picChg>
        <pc:picChg chg="add mod">
          <ac:chgData name="Prof. Tiago M. Scavone" userId="554dcb28e87692dc" providerId="LiveId" clId="{1067EE1B-C99B-4ADC-89B5-ECBF79184C9D}" dt="2026-05-27T04:07:18.062" v="274" actId="14100"/>
          <ac:picMkLst>
            <pc:docMk/>
            <pc:sldMk cId="1873404508" sldId="272"/>
            <ac:picMk id="6" creationId="{62532B22-23C3-EACC-13CC-522A93D72C63}"/>
          </ac:picMkLst>
        </pc:picChg>
        <pc:picChg chg="mod">
          <ac:chgData name="Prof. Tiago M. Scavone" userId="554dcb28e87692dc" providerId="LiveId" clId="{1067EE1B-C99B-4ADC-89B5-ECBF79184C9D}" dt="2026-05-27T04:05:26.721" v="265" actId="1076"/>
          <ac:picMkLst>
            <pc:docMk/>
            <pc:sldMk cId="1873404508" sldId="272"/>
            <ac:picMk id="61" creationId="{1C654A53-3B7A-2FD6-0EFE-FE54E0A07218}"/>
          </ac:picMkLst>
        </pc:picChg>
      </pc:sldChg>
      <pc:sldChg chg="addSp delSp modSp add mod">
        <pc:chgData name="Prof. Tiago M. Scavone" userId="554dcb28e87692dc" providerId="LiveId" clId="{1067EE1B-C99B-4ADC-89B5-ECBF79184C9D}" dt="2026-05-27T04:14:53.776" v="316" actId="1076"/>
        <pc:sldMkLst>
          <pc:docMk/>
          <pc:sldMk cId="3044017034" sldId="273"/>
        </pc:sldMkLst>
        <pc:picChg chg="add del mod">
          <ac:chgData name="Prof. Tiago M. Scavone" userId="554dcb28e87692dc" providerId="LiveId" clId="{1067EE1B-C99B-4ADC-89B5-ECBF79184C9D}" dt="2026-05-27T04:09:21.065" v="279" actId="478"/>
          <ac:picMkLst>
            <pc:docMk/>
            <pc:sldMk cId="3044017034" sldId="273"/>
            <ac:picMk id="4" creationId="{F1BC58E6-B2CE-00FE-5253-353BDAEACF9F}"/>
          </ac:picMkLst>
        </pc:picChg>
        <pc:picChg chg="add del mod">
          <ac:chgData name="Prof. Tiago M. Scavone" userId="554dcb28e87692dc" providerId="LiveId" clId="{1067EE1B-C99B-4ADC-89B5-ECBF79184C9D}" dt="2026-05-27T04:14:24.970" v="311" actId="478"/>
          <ac:picMkLst>
            <pc:docMk/>
            <pc:sldMk cId="3044017034" sldId="273"/>
            <ac:picMk id="6" creationId="{15DBBD56-C4C8-8093-9D2D-6CC3775D675E}"/>
          </ac:picMkLst>
        </pc:picChg>
        <pc:picChg chg="add del mod">
          <ac:chgData name="Prof. Tiago M. Scavone" userId="554dcb28e87692dc" providerId="LiveId" clId="{1067EE1B-C99B-4ADC-89B5-ECBF79184C9D}" dt="2026-05-27T04:12:29.314" v="294" actId="478"/>
          <ac:picMkLst>
            <pc:docMk/>
            <pc:sldMk cId="3044017034" sldId="273"/>
            <ac:picMk id="8" creationId="{6064846E-2444-8052-1447-F9486FE8AF7C}"/>
          </ac:picMkLst>
        </pc:picChg>
        <pc:picChg chg="add del mod">
          <ac:chgData name="Prof. Tiago M. Scavone" userId="554dcb28e87692dc" providerId="LiveId" clId="{1067EE1B-C99B-4ADC-89B5-ECBF79184C9D}" dt="2026-05-27T04:11:12.490" v="293" actId="478"/>
          <ac:picMkLst>
            <pc:docMk/>
            <pc:sldMk cId="3044017034" sldId="273"/>
            <ac:picMk id="10" creationId="{5C53EE40-AABC-B07F-F8BB-3697FE5C50C7}"/>
          </ac:picMkLst>
        </pc:picChg>
        <pc:picChg chg="add del mod">
          <ac:chgData name="Prof. Tiago M. Scavone" userId="554dcb28e87692dc" providerId="LiveId" clId="{1067EE1B-C99B-4ADC-89B5-ECBF79184C9D}" dt="2026-05-27T04:14:25.912" v="312" actId="478"/>
          <ac:picMkLst>
            <pc:docMk/>
            <pc:sldMk cId="3044017034" sldId="273"/>
            <ac:picMk id="12" creationId="{EBE46A76-75CA-32D4-7C5A-ADF771BBD1F5}"/>
          </ac:picMkLst>
        </pc:picChg>
        <pc:picChg chg="add del mod">
          <ac:chgData name="Prof. Tiago M. Scavone" userId="554dcb28e87692dc" providerId="LiveId" clId="{1067EE1B-C99B-4ADC-89B5-ECBF79184C9D}" dt="2026-05-27T04:14:03.050" v="306" actId="478"/>
          <ac:picMkLst>
            <pc:docMk/>
            <pc:sldMk cId="3044017034" sldId="273"/>
            <ac:picMk id="14" creationId="{B07BA171-C40A-FA0F-E10B-5B444EDD30B5}"/>
          </ac:picMkLst>
        </pc:picChg>
        <pc:picChg chg="add mod">
          <ac:chgData name="Prof. Tiago M. Scavone" userId="554dcb28e87692dc" providerId="LiveId" clId="{1067EE1B-C99B-4ADC-89B5-ECBF79184C9D}" dt="2026-05-27T04:14:53.776" v="316" actId="1076"/>
          <ac:picMkLst>
            <pc:docMk/>
            <pc:sldMk cId="3044017034" sldId="273"/>
            <ac:picMk id="16" creationId="{A777ECEF-1D3A-4DBC-E51B-736D1C8309E5}"/>
          </ac:picMkLst>
        </pc:picChg>
      </pc:sldChg>
      <pc:sldChg chg="addSp modSp add mod">
        <pc:chgData name="Prof. Tiago M. Scavone" userId="554dcb28e87692dc" providerId="LiveId" clId="{1067EE1B-C99B-4ADC-89B5-ECBF79184C9D}" dt="2026-05-27T04:16:47.489" v="320" actId="1076"/>
        <pc:sldMkLst>
          <pc:docMk/>
          <pc:sldMk cId="951829264" sldId="274"/>
        </pc:sldMkLst>
        <pc:picChg chg="add mod">
          <ac:chgData name="Prof. Tiago M. Scavone" userId="554dcb28e87692dc" providerId="LiveId" clId="{1067EE1B-C99B-4ADC-89B5-ECBF79184C9D}" dt="2026-05-27T04:16:47.489" v="320" actId="1076"/>
          <ac:picMkLst>
            <pc:docMk/>
            <pc:sldMk cId="951829264" sldId="274"/>
            <ac:picMk id="4" creationId="{780B59D6-B8E8-7697-8576-DBDDD3CC9ED8}"/>
          </ac:picMkLst>
        </pc:picChg>
      </pc:sldChg>
      <pc:sldChg chg="addSp delSp modSp add mod ord">
        <pc:chgData name="Prof. Tiago M. Scavone" userId="554dcb28e87692dc" providerId="LiveId" clId="{1067EE1B-C99B-4ADC-89B5-ECBF79184C9D}" dt="2026-05-27T04:02:21.423" v="257" actId="1076"/>
        <pc:sldMkLst>
          <pc:docMk/>
          <pc:sldMk cId="255042775" sldId="275"/>
        </pc:sldMkLst>
        <pc:spChg chg="mod">
          <ac:chgData name="Prof. Tiago M. Scavone" userId="554dcb28e87692dc" providerId="LiveId" clId="{1067EE1B-C99B-4ADC-89B5-ECBF79184C9D}" dt="2026-05-27T03:54:26.272" v="208" actId="114"/>
          <ac:spMkLst>
            <pc:docMk/>
            <pc:sldMk cId="255042775" sldId="275"/>
            <ac:spMk id="2" creationId="{1A8D3755-4864-CCF2-AE24-DDEF0A46B13D}"/>
          </ac:spMkLst>
        </pc:spChg>
        <pc:spChg chg="add mod">
          <ac:chgData name="Prof. Tiago M. Scavone" userId="554dcb28e87692dc" providerId="LiveId" clId="{1067EE1B-C99B-4ADC-89B5-ECBF79184C9D}" dt="2026-05-27T04:02:21.423" v="257" actId="1076"/>
          <ac:spMkLst>
            <pc:docMk/>
            <pc:sldMk cId="255042775" sldId="275"/>
            <ac:spMk id="5" creationId="{01FB41DA-854C-8F32-2F4E-08383B14B730}"/>
          </ac:spMkLst>
        </pc:spChg>
        <pc:spChg chg="add del mod">
          <ac:chgData name="Prof. Tiago M. Scavone" userId="554dcb28e87692dc" providerId="LiveId" clId="{1067EE1B-C99B-4ADC-89B5-ECBF79184C9D}" dt="2026-05-27T03:55:10.049" v="216" actId="478"/>
          <ac:spMkLst>
            <pc:docMk/>
            <pc:sldMk cId="255042775" sldId="275"/>
            <ac:spMk id="6" creationId="{1A1DFDA2-5F9D-D0F7-B8C5-35A223FB76F1}"/>
          </ac:spMkLst>
        </pc:spChg>
        <pc:spChg chg="add mod">
          <ac:chgData name="Prof. Tiago M. Scavone" userId="554dcb28e87692dc" providerId="LiveId" clId="{1067EE1B-C99B-4ADC-89B5-ECBF79184C9D}" dt="2026-05-27T04:02:16.974" v="256" actId="2711"/>
          <ac:spMkLst>
            <pc:docMk/>
            <pc:sldMk cId="255042775" sldId="275"/>
            <ac:spMk id="7" creationId="{2086F22F-E54F-4D39-6874-8A0CC87C2C35}"/>
          </ac:spMkLst>
        </pc:spChg>
        <pc:spChg chg="add mod">
          <ac:chgData name="Prof. Tiago M. Scavone" userId="554dcb28e87692dc" providerId="LiveId" clId="{1067EE1B-C99B-4ADC-89B5-ECBF79184C9D}" dt="2026-05-27T03:58:11.744" v="225" actId="1076"/>
          <ac:spMkLst>
            <pc:docMk/>
            <pc:sldMk cId="255042775" sldId="275"/>
            <ac:spMk id="8" creationId="{75C70477-6DF8-CD89-04ED-42030AA449B2}"/>
          </ac:spMkLst>
        </pc:spChg>
        <pc:spChg chg="add mod">
          <ac:chgData name="Prof. Tiago M. Scavone" userId="554dcb28e87692dc" providerId="LiveId" clId="{1067EE1B-C99B-4ADC-89B5-ECBF79184C9D}" dt="2026-05-27T04:01:19.449" v="248" actId="2711"/>
          <ac:spMkLst>
            <pc:docMk/>
            <pc:sldMk cId="255042775" sldId="275"/>
            <ac:spMk id="9" creationId="{AB449CC0-278D-AABC-C4E8-1B3DB551B14E}"/>
          </ac:spMkLst>
        </pc:spChg>
        <pc:spChg chg="add mod">
          <ac:chgData name="Prof. Tiago M. Scavone" userId="554dcb28e87692dc" providerId="LiveId" clId="{1067EE1B-C99B-4ADC-89B5-ECBF79184C9D}" dt="2026-05-27T04:02:05.778" v="255" actId="20577"/>
          <ac:spMkLst>
            <pc:docMk/>
            <pc:sldMk cId="255042775" sldId="275"/>
            <ac:spMk id="11" creationId="{B6125DAE-FD0A-E936-69D5-B62805A9266A}"/>
          </ac:spMkLst>
        </pc:spChg>
        <pc:spChg chg="add mod">
          <ac:chgData name="Prof. Tiago M. Scavone" userId="554dcb28e87692dc" providerId="LiveId" clId="{1067EE1B-C99B-4ADC-89B5-ECBF79184C9D}" dt="2026-05-27T04:02:00.864" v="254" actId="207"/>
          <ac:spMkLst>
            <pc:docMk/>
            <pc:sldMk cId="255042775" sldId="275"/>
            <ac:spMk id="12" creationId="{DF8A8BCE-AE13-7348-D1B8-71847B5AEA8E}"/>
          </ac:spMkLst>
        </pc:spChg>
        <pc:picChg chg="add mod">
          <ac:chgData name="Prof. Tiago M. Scavone" userId="554dcb28e87692dc" providerId="LiveId" clId="{1067EE1B-C99B-4ADC-89B5-ECBF79184C9D}" dt="2026-05-27T03:54:19.095" v="207" actId="14100"/>
          <ac:picMkLst>
            <pc:docMk/>
            <pc:sldMk cId="255042775" sldId="275"/>
            <ac:picMk id="4" creationId="{A91CCD5F-22C3-56BB-DE81-AE58EE1AED2C}"/>
          </ac:picMkLst>
        </pc:picChg>
        <pc:picChg chg="mod">
          <ac:chgData name="Prof. Tiago M. Scavone" userId="554dcb28e87692dc" providerId="LiveId" clId="{1067EE1B-C99B-4ADC-89B5-ECBF79184C9D}" dt="2026-05-27T03:59:54.164" v="244" actId="1076"/>
          <ac:picMkLst>
            <pc:docMk/>
            <pc:sldMk cId="255042775" sldId="275"/>
            <ac:picMk id="61" creationId="{D4283223-FB5B-1588-798D-9B82CECA2E1C}"/>
          </ac:picMkLst>
        </pc:picChg>
      </pc:sldChg>
      <pc:sldChg chg="addSp delSp modSp add mod">
        <pc:chgData name="Prof. Tiago M. Scavone" userId="554dcb28e87692dc" providerId="LiveId" clId="{1067EE1B-C99B-4ADC-89B5-ECBF79184C9D}" dt="2026-05-27T04:25:14.879" v="335" actId="1076"/>
        <pc:sldMkLst>
          <pc:docMk/>
          <pc:sldMk cId="4009448956" sldId="276"/>
        </pc:sldMkLst>
        <pc:picChg chg="del">
          <ac:chgData name="Prof. Tiago M. Scavone" userId="554dcb28e87692dc" providerId="LiveId" clId="{1067EE1B-C99B-4ADC-89B5-ECBF79184C9D}" dt="2026-05-27T04:23:58.569" v="322" actId="478"/>
          <ac:picMkLst>
            <pc:docMk/>
            <pc:sldMk cId="4009448956" sldId="276"/>
            <ac:picMk id="4" creationId="{1585584B-88C0-050F-E954-58E964DCA446}"/>
          </ac:picMkLst>
        </pc:picChg>
        <pc:picChg chg="add mod">
          <ac:chgData name="Prof. Tiago M. Scavone" userId="554dcb28e87692dc" providerId="LiveId" clId="{1067EE1B-C99B-4ADC-89B5-ECBF79184C9D}" dt="2026-05-27T04:25:14.879" v="335" actId="1076"/>
          <ac:picMkLst>
            <pc:docMk/>
            <pc:sldMk cId="4009448956" sldId="276"/>
            <ac:picMk id="5" creationId="{43D2FF14-99A8-F5FA-DC16-CC39C359D459}"/>
          </ac:picMkLst>
        </pc:picChg>
        <pc:picChg chg="add mod">
          <ac:chgData name="Prof. Tiago M. Scavone" userId="554dcb28e87692dc" providerId="LiveId" clId="{1067EE1B-C99B-4ADC-89B5-ECBF79184C9D}" dt="2026-05-27T04:25:05.515" v="333" actId="14100"/>
          <ac:picMkLst>
            <pc:docMk/>
            <pc:sldMk cId="4009448956" sldId="276"/>
            <ac:picMk id="7" creationId="{12EE07D8-DA19-C24B-BBED-9D88B23310C8}"/>
          </ac:picMkLst>
        </pc:picChg>
      </pc:sldChg>
      <pc:sldChg chg="addSp modSp add mod">
        <pc:chgData name="Prof. Tiago M. Scavone" userId="554dcb28e87692dc" providerId="LiveId" clId="{1067EE1B-C99B-4ADC-89B5-ECBF79184C9D}" dt="2026-05-27T04:26:11.641" v="343" actId="1076"/>
        <pc:sldMkLst>
          <pc:docMk/>
          <pc:sldMk cId="2055446966" sldId="277"/>
        </pc:sldMkLst>
        <pc:picChg chg="add mod">
          <ac:chgData name="Prof. Tiago M. Scavone" userId="554dcb28e87692dc" providerId="LiveId" clId="{1067EE1B-C99B-4ADC-89B5-ECBF79184C9D}" dt="2026-05-27T04:25:53.508" v="339" actId="1076"/>
          <ac:picMkLst>
            <pc:docMk/>
            <pc:sldMk cId="2055446966" sldId="277"/>
            <ac:picMk id="4" creationId="{6891129C-B838-7CDB-29FB-6688004C8D2F}"/>
          </ac:picMkLst>
        </pc:picChg>
        <pc:picChg chg="add mod">
          <ac:chgData name="Prof. Tiago M. Scavone" userId="554dcb28e87692dc" providerId="LiveId" clId="{1067EE1B-C99B-4ADC-89B5-ECBF79184C9D}" dt="2026-05-27T04:26:04.041" v="340"/>
          <ac:picMkLst>
            <pc:docMk/>
            <pc:sldMk cId="2055446966" sldId="277"/>
            <ac:picMk id="5" creationId="{12399978-4DBE-EEC9-4623-DE0E3E57D9A5}"/>
          </ac:picMkLst>
        </pc:picChg>
        <pc:picChg chg="add mod">
          <ac:chgData name="Prof. Tiago M. Scavone" userId="554dcb28e87692dc" providerId="LiveId" clId="{1067EE1B-C99B-4ADC-89B5-ECBF79184C9D}" dt="2026-05-27T04:26:11.641" v="343" actId="1076"/>
          <ac:picMkLst>
            <pc:docMk/>
            <pc:sldMk cId="2055446966" sldId="277"/>
            <ac:picMk id="6" creationId="{10317A18-BBEA-14DC-1B5A-2DC7B088F6D4}"/>
          </ac:picMkLst>
        </pc:picChg>
      </pc:sldChg>
      <pc:sldChg chg="addSp modSp add mod">
        <pc:chgData name="Prof. Tiago M. Scavone" userId="554dcb28e87692dc" providerId="LiveId" clId="{1067EE1B-C99B-4ADC-89B5-ECBF79184C9D}" dt="2026-05-27T04:27:45.523" v="351" actId="14100"/>
        <pc:sldMkLst>
          <pc:docMk/>
          <pc:sldMk cId="3297585373" sldId="278"/>
        </pc:sldMkLst>
        <pc:picChg chg="add mod">
          <ac:chgData name="Prof. Tiago M. Scavone" userId="554dcb28e87692dc" providerId="LiveId" clId="{1067EE1B-C99B-4ADC-89B5-ECBF79184C9D}" dt="2026-05-27T04:27:45.523" v="351" actId="14100"/>
          <ac:picMkLst>
            <pc:docMk/>
            <pc:sldMk cId="3297585373" sldId="278"/>
            <ac:picMk id="4" creationId="{1DF1E46B-17A6-B8DF-17DA-952A86D4E1E5}"/>
          </ac:picMkLst>
        </pc:picChg>
      </pc:sldChg>
      <pc:sldChg chg="add del">
        <pc:chgData name="Prof. Tiago M. Scavone" userId="554dcb28e87692dc" providerId="LiveId" clId="{1067EE1B-C99B-4ADC-89B5-ECBF79184C9D}" dt="2026-05-27T04:27:52.474" v="352" actId="47"/>
        <pc:sldMkLst>
          <pc:docMk/>
          <pc:sldMk cId="2422612271" sldId="279"/>
        </pc:sldMkLst>
      </pc:sldChg>
      <pc:sldChg chg="add del">
        <pc:chgData name="Prof. Tiago M. Scavone" userId="554dcb28e87692dc" providerId="LiveId" clId="{1067EE1B-C99B-4ADC-89B5-ECBF79184C9D}" dt="2026-05-27T04:27:54.149" v="353" actId="47"/>
        <pc:sldMkLst>
          <pc:docMk/>
          <pc:sldMk cId="35314666" sldId="280"/>
        </pc:sldMkLst>
      </pc:sldChg>
      <pc:sldChg chg="addSp delSp modSp add del mod">
        <pc:chgData name="Prof. Tiago M. Scavone" userId="554dcb28e87692dc" providerId="LiveId" clId="{1067EE1B-C99B-4ADC-89B5-ECBF79184C9D}" dt="2026-05-27T05:33:53.192" v="502" actId="1076"/>
        <pc:sldMkLst>
          <pc:docMk/>
          <pc:sldMk cId="333748822" sldId="281"/>
        </pc:sldMkLst>
        <pc:spChg chg="mod">
          <ac:chgData name="Prof. Tiago M. Scavone" userId="554dcb28e87692dc" providerId="LiveId" clId="{1067EE1B-C99B-4ADC-89B5-ECBF79184C9D}" dt="2026-05-27T05:21:32.137" v="479" actId="1076"/>
          <ac:spMkLst>
            <pc:docMk/>
            <pc:sldMk cId="333748822" sldId="281"/>
            <ac:spMk id="2" creationId="{6D27DC25-3DD4-8872-41C8-9BFCA29FDED9}"/>
          </ac:spMkLst>
        </pc:spChg>
        <pc:picChg chg="add del mod">
          <ac:chgData name="Prof. Tiago M. Scavone" userId="554dcb28e87692dc" providerId="LiveId" clId="{1067EE1B-C99B-4ADC-89B5-ECBF79184C9D}" dt="2026-05-27T05:33:29.338" v="494" actId="478"/>
          <ac:picMkLst>
            <pc:docMk/>
            <pc:sldMk cId="333748822" sldId="281"/>
            <ac:picMk id="4" creationId="{3363AD85-D3FE-6437-7739-8111E0408039}"/>
          </ac:picMkLst>
        </pc:picChg>
        <pc:picChg chg="add mod">
          <ac:chgData name="Prof. Tiago M. Scavone" userId="554dcb28e87692dc" providerId="LiveId" clId="{1067EE1B-C99B-4ADC-89B5-ECBF79184C9D}" dt="2026-05-27T05:33:53.192" v="502" actId="1076"/>
          <ac:picMkLst>
            <pc:docMk/>
            <pc:sldMk cId="333748822" sldId="281"/>
            <ac:picMk id="6" creationId="{A4F391E1-5562-9584-7A85-A3E657BCD4AE}"/>
          </ac:picMkLst>
        </pc:picChg>
      </pc:sldChg>
      <pc:sldChg chg="add del">
        <pc:chgData name="Prof. Tiago M. Scavone" userId="554dcb28e87692dc" providerId="LiveId" clId="{1067EE1B-C99B-4ADC-89B5-ECBF79184C9D}" dt="2026-05-27T04:28:32.687" v="364"/>
        <pc:sldMkLst>
          <pc:docMk/>
          <pc:sldMk cId="370413449" sldId="282"/>
        </pc:sldMkLst>
      </pc:sldChg>
      <pc:sldChg chg="addSp modSp add mod">
        <pc:chgData name="Prof. Tiago M. Scavone" userId="554dcb28e87692dc" providerId="LiveId" clId="{1067EE1B-C99B-4ADC-89B5-ECBF79184C9D}" dt="2026-05-27T05:38:48.212" v="508" actId="1076"/>
        <pc:sldMkLst>
          <pc:docMk/>
          <pc:sldMk cId="3935126138" sldId="282"/>
        </pc:sldMkLst>
        <pc:picChg chg="add mod">
          <ac:chgData name="Prof. Tiago M. Scavone" userId="554dcb28e87692dc" providerId="LiveId" clId="{1067EE1B-C99B-4ADC-89B5-ECBF79184C9D}" dt="2026-05-27T05:38:48.212" v="508" actId="1076"/>
          <ac:picMkLst>
            <pc:docMk/>
            <pc:sldMk cId="3935126138" sldId="282"/>
            <ac:picMk id="4" creationId="{ED7EB08B-D73A-05D6-DA75-E83AE5DE3330}"/>
          </ac:picMkLst>
        </pc:picChg>
      </pc:sldChg>
      <pc:sldChg chg="addSp modSp add mod">
        <pc:chgData name="Prof. Tiago M. Scavone" userId="554dcb28e87692dc" providerId="LiveId" clId="{1067EE1B-C99B-4ADC-89B5-ECBF79184C9D}" dt="2026-05-27T05:43:52.191" v="684" actId="14100"/>
        <pc:sldMkLst>
          <pc:docMk/>
          <pc:sldMk cId="69046727" sldId="283"/>
        </pc:sldMkLst>
        <pc:picChg chg="add mod">
          <ac:chgData name="Prof. Tiago M. Scavone" userId="554dcb28e87692dc" providerId="LiveId" clId="{1067EE1B-C99B-4ADC-89B5-ECBF79184C9D}" dt="2026-05-27T05:43:52.191" v="684" actId="14100"/>
          <ac:picMkLst>
            <pc:docMk/>
            <pc:sldMk cId="69046727" sldId="283"/>
            <ac:picMk id="4" creationId="{136BA3E4-0D3A-8548-C7C2-A081B833ACD4}"/>
          </ac:picMkLst>
        </pc:picChg>
      </pc:sldChg>
      <pc:sldChg chg="add del">
        <pc:chgData name="Prof. Tiago M. Scavone" userId="554dcb28e87692dc" providerId="LiveId" clId="{1067EE1B-C99B-4ADC-89B5-ECBF79184C9D}" dt="2026-05-27T04:28:31.728" v="363"/>
        <pc:sldMkLst>
          <pc:docMk/>
          <pc:sldMk cId="2021192803" sldId="283"/>
        </pc:sldMkLst>
      </pc:sldChg>
      <pc:sldChg chg="addSp modSp add mod">
        <pc:chgData name="Prof. Tiago M. Scavone" userId="554dcb28e87692dc" providerId="LiveId" clId="{1067EE1B-C99B-4ADC-89B5-ECBF79184C9D}" dt="2026-05-27T05:49:48.416" v="693" actId="1076"/>
        <pc:sldMkLst>
          <pc:docMk/>
          <pc:sldMk cId="1497640031" sldId="284"/>
        </pc:sldMkLst>
        <pc:picChg chg="add mod">
          <ac:chgData name="Prof. Tiago M. Scavone" userId="554dcb28e87692dc" providerId="LiveId" clId="{1067EE1B-C99B-4ADC-89B5-ECBF79184C9D}" dt="2026-05-27T05:49:48.416" v="693" actId="1076"/>
          <ac:picMkLst>
            <pc:docMk/>
            <pc:sldMk cId="1497640031" sldId="284"/>
            <ac:picMk id="4" creationId="{4EFC1D42-8AD9-7704-1A50-7446633AD109}"/>
          </ac:picMkLst>
        </pc:picChg>
      </pc:sldChg>
      <pc:sldChg chg="add del">
        <pc:chgData name="Prof. Tiago M. Scavone" userId="554dcb28e87692dc" providerId="LiveId" clId="{1067EE1B-C99B-4ADC-89B5-ECBF79184C9D}" dt="2026-05-27T04:28:28.284" v="362"/>
        <pc:sldMkLst>
          <pc:docMk/>
          <pc:sldMk cId="2435574983" sldId="284"/>
        </pc:sldMkLst>
      </pc:sldChg>
      <pc:sldChg chg="addSp modSp add mod">
        <pc:chgData name="Prof. Tiago M. Scavone" userId="554dcb28e87692dc" providerId="LiveId" clId="{1067EE1B-C99B-4ADC-89B5-ECBF79184C9D}" dt="2026-05-27T05:54:49.252" v="699" actId="1076"/>
        <pc:sldMkLst>
          <pc:docMk/>
          <pc:sldMk cId="1231935641" sldId="285"/>
        </pc:sldMkLst>
        <pc:picChg chg="add mod">
          <ac:chgData name="Prof. Tiago M. Scavone" userId="554dcb28e87692dc" providerId="LiveId" clId="{1067EE1B-C99B-4ADC-89B5-ECBF79184C9D}" dt="2026-05-27T05:54:49.252" v="699" actId="1076"/>
          <ac:picMkLst>
            <pc:docMk/>
            <pc:sldMk cId="1231935641" sldId="285"/>
            <ac:picMk id="4" creationId="{BAB01201-0CB9-E193-F123-D2D048EF7414}"/>
          </ac:picMkLst>
        </pc:picChg>
      </pc:sldChg>
      <pc:sldChg chg="add">
        <pc:chgData name="Prof. Tiago M. Scavone" userId="554dcb28e87692dc" providerId="LiveId" clId="{1067EE1B-C99B-4ADC-89B5-ECBF79184C9D}" dt="2026-05-27T05:21:49.351" v="484"/>
        <pc:sldMkLst>
          <pc:docMk/>
          <pc:sldMk cId="326255878" sldId="286"/>
        </pc:sldMkLst>
      </pc:sldChg>
      <pc:sldChg chg="modSp add mod">
        <pc:chgData name="Prof. Tiago M. Scavone" userId="554dcb28e87692dc" providerId="LiveId" clId="{1067EE1B-C99B-4ADC-89B5-ECBF79184C9D}" dt="2026-05-27T05:41:12.317" v="679" actId="20577"/>
        <pc:sldMkLst>
          <pc:docMk/>
          <pc:sldMk cId="2291729627" sldId="287"/>
        </pc:sldMkLst>
        <pc:spChg chg="mod">
          <ac:chgData name="Prof. Tiago M. Scavone" userId="554dcb28e87692dc" providerId="LiveId" clId="{1067EE1B-C99B-4ADC-89B5-ECBF79184C9D}" dt="2026-05-27T05:41:12.317" v="679" actId="20577"/>
          <ac:spMkLst>
            <pc:docMk/>
            <pc:sldMk cId="2291729627" sldId="287"/>
            <ac:spMk id="56" creationId="{5DE6B20A-6292-4012-E64C-74343B5258AC}"/>
          </ac:spMkLst>
        </pc:spChg>
      </pc:sldChg>
      <pc:sldChg chg="addSp delSp modSp add mod">
        <pc:chgData name="Prof. Tiago M. Scavone" userId="554dcb28e87692dc" providerId="LiveId" clId="{1067EE1B-C99B-4ADC-89B5-ECBF79184C9D}" dt="2026-05-27T06:00:01.680" v="716" actId="14100"/>
        <pc:sldMkLst>
          <pc:docMk/>
          <pc:sldMk cId="1721037547" sldId="288"/>
        </pc:sldMkLst>
        <pc:picChg chg="add mod">
          <ac:chgData name="Prof. Tiago M. Scavone" userId="554dcb28e87692dc" providerId="LiveId" clId="{1067EE1B-C99B-4ADC-89B5-ECBF79184C9D}" dt="2026-05-27T06:00:01.680" v="716" actId="14100"/>
          <ac:picMkLst>
            <pc:docMk/>
            <pc:sldMk cId="1721037547" sldId="288"/>
            <ac:picMk id="4" creationId="{8438B611-1B13-494F-3BFA-52A71B4D3487}"/>
          </ac:picMkLst>
        </pc:picChg>
        <pc:picChg chg="add del mod">
          <ac:chgData name="Prof. Tiago M. Scavone" userId="554dcb28e87692dc" providerId="LiveId" clId="{1067EE1B-C99B-4ADC-89B5-ECBF79184C9D}" dt="2026-05-27T05:59:38.295" v="709" actId="21"/>
          <ac:picMkLst>
            <pc:docMk/>
            <pc:sldMk cId="1721037547" sldId="288"/>
            <ac:picMk id="6" creationId="{3EFB5438-DE51-0C2B-EB6E-85BC27BEFD58}"/>
          </ac:picMkLst>
        </pc:picChg>
      </pc:sldChg>
      <pc:sldChg chg="addSp modSp add mod">
        <pc:chgData name="Prof. Tiago M. Scavone" userId="554dcb28e87692dc" providerId="LiveId" clId="{1067EE1B-C99B-4ADC-89B5-ECBF79184C9D}" dt="2026-05-27T05:59:51.210" v="713" actId="1076"/>
        <pc:sldMkLst>
          <pc:docMk/>
          <pc:sldMk cId="682004302" sldId="289"/>
        </pc:sldMkLst>
        <pc:picChg chg="add mod">
          <ac:chgData name="Prof. Tiago M. Scavone" userId="554dcb28e87692dc" providerId="LiveId" clId="{1067EE1B-C99B-4ADC-89B5-ECBF79184C9D}" dt="2026-05-27T05:59:51.210" v="713" actId="1076"/>
          <ac:picMkLst>
            <pc:docMk/>
            <pc:sldMk cId="682004302" sldId="289"/>
            <ac:picMk id="6" creationId="{3EFB5438-DE51-0C2B-EB6E-85BC27BEFD58}"/>
          </ac:picMkLst>
        </pc:picChg>
      </pc:sldChg>
      <pc:sldChg chg="addSp delSp modSp add mod ord">
        <pc:chgData name="Prof. Tiago M. Scavone" userId="554dcb28e87692dc" providerId="LiveId" clId="{1067EE1B-C99B-4ADC-89B5-ECBF79184C9D}" dt="2026-05-28T03:14:25.825" v="831" actId="1076"/>
        <pc:sldMkLst>
          <pc:docMk/>
          <pc:sldMk cId="2600884891" sldId="290"/>
        </pc:sldMkLst>
        <pc:spChg chg="mod">
          <ac:chgData name="Prof. Tiago M. Scavone" userId="554dcb28e87692dc" providerId="LiveId" clId="{1067EE1B-C99B-4ADC-89B5-ECBF79184C9D}" dt="2026-05-28T02:32:33.040" v="742" actId="20577"/>
          <ac:spMkLst>
            <pc:docMk/>
            <pc:sldMk cId="2600884891" sldId="290"/>
            <ac:spMk id="2" creationId="{86314B79-78DF-EA6F-7066-64D480B05EFC}"/>
          </ac:spMkLst>
        </pc:spChg>
        <pc:spChg chg="add mod">
          <ac:chgData name="Prof. Tiago M. Scavone" userId="554dcb28e87692dc" providerId="LiveId" clId="{1067EE1B-C99B-4ADC-89B5-ECBF79184C9D}" dt="2026-05-28T02:58:41.302" v="776" actId="1076"/>
          <ac:spMkLst>
            <pc:docMk/>
            <pc:sldMk cId="2600884891" sldId="290"/>
            <ac:spMk id="3" creationId="{DE204854-791D-0BA0-D0C0-B9E46429B75E}"/>
          </ac:spMkLst>
        </pc:spChg>
        <pc:spChg chg="add del mod">
          <ac:chgData name="Prof. Tiago M. Scavone" userId="554dcb28e87692dc" providerId="LiveId" clId="{1067EE1B-C99B-4ADC-89B5-ECBF79184C9D}" dt="2026-05-28T03:10:49.532" v="787" actId="478"/>
          <ac:spMkLst>
            <pc:docMk/>
            <pc:sldMk cId="2600884891" sldId="290"/>
            <ac:spMk id="5" creationId="{C62805B8-558E-949B-43E0-2D22015E1FD0}"/>
          </ac:spMkLst>
        </pc:spChg>
        <pc:spChg chg="del mod">
          <ac:chgData name="Prof. Tiago M. Scavone" userId="554dcb28e87692dc" providerId="LiveId" clId="{1067EE1B-C99B-4ADC-89B5-ECBF79184C9D}" dt="2026-05-28T03:10:40.161" v="783" actId="478"/>
          <ac:spMkLst>
            <pc:docMk/>
            <pc:sldMk cId="2600884891" sldId="290"/>
            <ac:spMk id="6" creationId="{68FBFBDF-85D4-B38B-7AEF-73E25013F45E}"/>
          </ac:spMkLst>
        </pc:spChg>
        <pc:spChg chg="add mod">
          <ac:chgData name="Prof. Tiago M. Scavone" userId="554dcb28e87692dc" providerId="LiveId" clId="{1067EE1B-C99B-4ADC-89B5-ECBF79184C9D}" dt="2026-05-28T03:11:04.365" v="795" actId="6549"/>
          <ac:spMkLst>
            <pc:docMk/>
            <pc:sldMk cId="2600884891" sldId="290"/>
            <ac:spMk id="7" creationId="{7EA457EC-1611-0E4C-2A2A-FA16BF5F91FC}"/>
          </ac:spMkLst>
        </pc:spChg>
        <pc:spChg chg="add del mod">
          <ac:chgData name="Prof. Tiago M. Scavone" userId="554dcb28e87692dc" providerId="LiveId" clId="{1067EE1B-C99B-4ADC-89B5-ECBF79184C9D}" dt="2026-05-28T03:10:44.343" v="785" actId="478"/>
          <ac:spMkLst>
            <pc:docMk/>
            <pc:sldMk cId="2600884891" sldId="290"/>
            <ac:spMk id="8" creationId="{56F6A7EA-B8E7-5F9E-3970-6D8946A29715}"/>
          </ac:spMkLst>
        </pc:spChg>
        <pc:spChg chg="del">
          <ac:chgData name="Prof. Tiago M. Scavone" userId="554dcb28e87692dc" providerId="LiveId" clId="{1067EE1B-C99B-4ADC-89B5-ECBF79184C9D}" dt="2026-05-28T03:11:11.148" v="797" actId="478"/>
          <ac:spMkLst>
            <pc:docMk/>
            <pc:sldMk cId="2600884891" sldId="290"/>
            <ac:spMk id="9" creationId="{A43FB335-1792-6DD9-2F30-A6C8514A8CF1}"/>
          </ac:spMkLst>
        </pc:spChg>
        <pc:spChg chg="add del mod">
          <ac:chgData name="Prof. Tiago M. Scavone" userId="554dcb28e87692dc" providerId="LiveId" clId="{1067EE1B-C99B-4ADC-89B5-ECBF79184C9D}" dt="2026-05-28T03:11:13.056" v="798" actId="478"/>
          <ac:spMkLst>
            <pc:docMk/>
            <pc:sldMk cId="2600884891" sldId="290"/>
            <ac:spMk id="10" creationId="{C0DC6B3C-EB5C-409B-B8F4-C2FB64924339}"/>
          </ac:spMkLst>
        </pc:spChg>
        <pc:spChg chg="add mod">
          <ac:chgData name="Prof. Tiago M. Scavone" userId="554dcb28e87692dc" providerId="LiveId" clId="{1067EE1B-C99B-4ADC-89B5-ECBF79184C9D}" dt="2026-05-28T03:11:34.580" v="812" actId="6549"/>
          <ac:spMkLst>
            <pc:docMk/>
            <pc:sldMk cId="2600884891" sldId="290"/>
            <ac:spMk id="11" creationId="{2384DE9D-A913-AE01-707B-6B615A72EA95}"/>
          </ac:spMkLst>
        </pc:spChg>
        <pc:spChg chg="add del mod">
          <ac:chgData name="Prof. Tiago M. Scavone" userId="554dcb28e87692dc" providerId="LiveId" clId="{1067EE1B-C99B-4ADC-89B5-ECBF79184C9D}" dt="2026-05-28T03:11:47.750" v="825" actId="478"/>
          <ac:spMkLst>
            <pc:docMk/>
            <pc:sldMk cId="2600884891" sldId="290"/>
            <ac:spMk id="12" creationId="{7966FEEA-9B7E-D672-E676-A34BF4CC3354}"/>
          </ac:spMkLst>
        </pc:spChg>
        <pc:spChg chg="add del mod">
          <ac:chgData name="Prof. Tiago M. Scavone" userId="554dcb28e87692dc" providerId="LiveId" clId="{1067EE1B-C99B-4ADC-89B5-ECBF79184C9D}" dt="2026-05-28T03:11:15.700" v="800" actId="478"/>
          <ac:spMkLst>
            <pc:docMk/>
            <pc:sldMk cId="2600884891" sldId="290"/>
            <ac:spMk id="13" creationId="{1A2F16AC-3B60-6660-9F1A-74C1FD3D6C59}"/>
          </ac:spMkLst>
        </pc:spChg>
        <pc:spChg chg="del">
          <ac:chgData name="Prof. Tiago M. Scavone" userId="554dcb28e87692dc" providerId="LiveId" clId="{1067EE1B-C99B-4ADC-89B5-ECBF79184C9D}" dt="2026-05-28T03:11:14.728" v="799" actId="478"/>
          <ac:spMkLst>
            <pc:docMk/>
            <pc:sldMk cId="2600884891" sldId="290"/>
            <ac:spMk id="14" creationId="{CBFCB0F5-40D4-9C50-856B-9533908018C3}"/>
          </ac:spMkLst>
        </pc:spChg>
        <pc:spChg chg="add mod">
          <ac:chgData name="Prof. Tiago M. Scavone" userId="554dcb28e87692dc" providerId="LiveId" clId="{1067EE1B-C99B-4ADC-89B5-ECBF79184C9D}" dt="2026-05-28T03:11:39.375" v="824" actId="6549"/>
          <ac:spMkLst>
            <pc:docMk/>
            <pc:sldMk cId="2600884891" sldId="290"/>
            <ac:spMk id="15" creationId="{6EDBE332-FC9A-F8CA-8EEF-1CD0D771582E}"/>
          </ac:spMkLst>
        </pc:spChg>
        <pc:spChg chg="add del mod">
          <ac:chgData name="Prof. Tiago M. Scavone" userId="554dcb28e87692dc" providerId="LiveId" clId="{1067EE1B-C99B-4ADC-89B5-ECBF79184C9D}" dt="2026-05-28T03:11:57.008" v="826" actId="478"/>
          <ac:spMkLst>
            <pc:docMk/>
            <pc:sldMk cId="2600884891" sldId="290"/>
            <ac:spMk id="16" creationId="{5F8D2507-171D-0F33-5695-65D30D754F6D}"/>
          </ac:spMkLst>
        </pc:spChg>
        <pc:picChg chg="del mod">
          <ac:chgData name="Prof. Tiago M. Scavone" userId="554dcb28e87692dc" providerId="LiveId" clId="{1067EE1B-C99B-4ADC-89B5-ECBF79184C9D}" dt="2026-05-28T03:14:14.792" v="827" actId="478"/>
          <ac:picMkLst>
            <pc:docMk/>
            <pc:sldMk cId="2600884891" sldId="290"/>
            <ac:picMk id="4" creationId="{ABB142C8-7CA2-ED58-B01F-3C0602F1B3A4}"/>
          </ac:picMkLst>
        </pc:picChg>
        <pc:picChg chg="add mod">
          <ac:chgData name="Prof. Tiago M. Scavone" userId="554dcb28e87692dc" providerId="LiveId" clId="{1067EE1B-C99B-4ADC-89B5-ECBF79184C9D}" dt="2026-05-28T03:14:25.825" v="831" actId="1076"/>
          <ac:picMkLst>
            <pc:docMk/>
            <pc:sldMk cId="2600884891" sldId="290"/>
            <ac:picMk id="18" creationId="{49A9D6E2-3CF8-D717-475C-E3AC2C7C0F8B}"/>
          </ac:picMkLst>
        </pc:picChg>
        <pc:picChg chg="mod">
          <ac:chgData name="Prof. Tiago M. Scavone" userId="554dcb28e87692dc" providerId="LiveId" clId="{1067EE1B-C99B-4ADC-89B5-ECBF79184C9D}" dt="2026-05-28T03:11:08.387" v="796" actId="1076"/>
          <ac:picMkLst>
            <pc:docMk/>
            <pc:sldMk cId="2600884891" sldId="290"/>
            <ac:picMk id="61" creationId="{90D16871-1669-7674-F8D8-9499EBAD590C}"/>
          </ac:picMkLst>
        </pc:picChg>
      </pc:sldChg>
      <pc:sldChg chg="addSp modSp add mod">
        <pc:chgData name="Prof. Tiago M. Scavone" userId="554dcb28e87692dc" providerId="LiveId" clId="{1067EE1B-C99B-4ADC-89B5-ECBF79184C9D}" dt="2026-05-28T03:33:37.505" v="833" actId="1076"/>
        <pc:sldMkLst>
          <pc:docMk/>
          <pc:sldMk cId="2604924792" sldId="291"/>
        </pc:sldMkLst>
        <pc:picChg chg="add mod">
          <ac:chgData name="Prof. Tiago M. Scavone" userId="554dcb28e87692dc" providerId="LiveId" clId="{1067EE1B-C99B-4ADC-89B5-ECBF79184C9D}" dt="2026-05-28T03:33:37.505" v="833" actId="1076"/>
          <ac:picMkLst>
            <pc:docMk/>
            <pc:sldMk cId="2604924792" sldId="291"/>
            <ac:picMk id="4" creationId="{6CCC9B37-C21E-CCC0-0297-FB6A3F201894}"/>
          </ac:picMkLst>
        </pc:picChg>
      </pc:sldChg>
      <pc:sldChg chg="addSp modSp add mod">
        <pc:chgData name="Prof. Tiago M. Scavone" userId="554dcb28e87692dc" providerId="LiveId" clId="{1067EE1B-C99B-4ADC-89B5-ECBF79184C9D}" dt="2026-05-28T03:34:08.366" v="837" actId="14100"/>
        <pc:sldMkLst>
          <pc:docMk/>
          <pc:sldMk cId="647727219" sldId="292"/>
        </pc:sldMkLst>
        <pc:picChg chg="add mod">
          <ac:chgData name="Prof. Tiago M. Scavone" userId="554dcb28e87692dc" providerId="LiveId" clId="{1067EE1B-C99B-4ADC-89B5-ECBF79184C9D}" dt="2026-05-28T03:34:08.366" v="837" actId="14100"/>
          <ac:picMkLst>
            <pc:docMk/>
            <pc:sldMk cId="647727219" sldId="292"/>
            <ac:picMk id="4" creationId="{CD873397-97C2-17C1-C595-334DA52E73E5}"/>
          </ac:picMkLst>
        </pc:picChg>
      </pc:sldChg>
      <pc:sldChg chg="addSp modSp add mod">
        <pc:chgData name="Prof. Tiago M. Scavone" userId="554dcb28e87692dc" providerId="LiveId" clId="{1067EE1B-C99B-4ADC-89B5-ECBF79184C9D}" dt="2026-05-28T03:51:22.236" v="842" actId="14100"/>
        <pc:sldMkLst>
          <pc:docMk/>
          <pc:sldMk cId="1210226106" sldId="293"/>
        </pc:sldMkLst>
        <pc:picChg chg="add mod">
          <ac:chgData name="Prof. Tiago M. Scavone" userId="554dcb28e87692dc" providerId="LiveId" clId="{1067EE1B-C99B-4ADC-89B5-ECBF79184C9D}" dt="2026-05-28T03:51:22.236" v="842" actId="14100"/>
          <ac:picMkLst>
            <pc:docMk/>
            <pc:sldMk cId="1210226106" sldId="293"/>
            <ac:picMk id="4" creationId="{45B5978E-7656-589C-4980-3F42989AD3EB}"/>
          </ac:picMkLst>
        </pc:picChg>
      </pc:sldChg>
      <pc:sldChg chg="addSp modSp add mod ord">
        <pc:chgData name="Prof. Tiago M. Scavone" userId="554dcb28e87692dc" providerId="LiveId" clId="{1067EE1B-C99B-4ADC-89B5-ECBF79184C9D}" dt="2026-05-28T04:36:57.183" v="1037" actId="1076"/>
        <pc:sldMkLst>
          <pc:docMk/>
          <pc:sldMk cId="2607850722" sldId="294"/>
        </pc:sldMkLst>
        <pc:spChg chg="mod">
          <ac:chgData name="Prof. Tiago M. Scavone" userId="554dcb28e87692dc" providerId="LiveId" clId="{1067EE1B-C99B-4ADC-89B5-ECBF79184C9D}" dt="2026-05-28T04:11:38.997" v="1011" actId="114"/>
          <ac:spMkLst>
            <pc:docMk/>
            <pc:sldMk cId="2607850722" sldId="294"/>
            <ac:spMk id="2" creationId="{3846DC0E-58C7-29F8-0045-AA21A44CA160}"/>
          </ac:spMkLst>
        </pc:spChg>
        <pc:spChg chg="add mod">
          <ac:chgData name="Prof. Tiago M. Scavone" userId="554dcb28e87692dc" providerId="LiveId" clId="{1067EE1B-C99B-4ADC-89B5-ECBF79184C9D}" dt="2026-05-28T04:33:05.744" v="1020" actId="1076"/>
          <ac:spMkLst>
            <pc:docMk/>
            <pc:sldMk cId="2607850722" sldId="294"/>
            <ac:spMk id="3" creationId="{9E346DA3-0189-E843-48D4-0DED0374A1F4}"/>
          </ac:spMkLst>
        </pc:spChg>
        <pc:picChg chg="add mod">
          <ac:chgData name="Prof. Tiago M. Scavone" userId="554dcb28e87692dc" providerId="LiveId" clId="{1067EE1B-C99B-4ADC-89B5-ECBF79184C9D}" dt="2026-05-28T04:36:50.511" v="1035" actId="14100"/>
          <ac:picMkLst>
            <pc:docMk/>
            <pc:sldMk cId="2607850722" sldId="294"/>
            <ac:picMk id="5" creationId="{4727A3C1-C08C-682C-7D28-9A980802B4F8}"/>
          </ac:picMkLst>
        </pc:picChg>
        <pc:picChg chg="add mod">
          <ac:chgData name="Prof. Tiago M. Scavone" userId="554dcb28e87692dc" providerId="LiveId" clId="{1067EE1B-C99B-4ADC-89B5-ECBF79184C9D}" dt="2026-05-28T04:36:57.183" v="1037" actId="1076"/>
          <ac:picMkLst>
            <pc:docMk/>
            <pc:sldMk cId="2607850722" sldId="294"/>
            <ac:picMk id="7" creationId="{473CF115-1543-236F-1054-5466A51143B3}"/>
          </ac:picMkLst>
        </pc:picChg>
        <pc:picChg chg="mod">
          <ac:chgData name="Prof. Tiago M. Scavone" userId="554dcb28e87692dc" providerId="LiveId" clId="{1067EE1B-C99B-4ADC-89B5-ECBF79184C9D}" dt="2026-05-28T04:32:49.518" v="1019" actId="1076"/>
          <ac:picMkLst>
            <pc:docMk/>
            <pc:sldMk cId="2607850722" sldId="294"/>
            <ac:picMk id="61" creationId="{843B480D-125F-09C4-BD1E-A39395A72057}"/>
          </ac:picMkLst>
        </pc:picChg>
      </pc:sldChg>
      <pc:sldChg chg="addSp modSp add mod ord">
        <pc:chgData name="Prof. Tiago M. Scavone" userId="554dcb28e87692dc" providerId="LiveId" clId="{1067EE1B-C99B-4ADC-89B5-ECBF79184C9D}" dt="2026-05-28T02:44:26.928" v="760"/>
        <pc:sldMkLst>
          <pc:docMk/>
          <pc:sldMk cId="3091670370" sldId="295"/>
        </pc:sldMkLst>
        <pc:picChg chg="add mod">
          <ac:chgData name="Prof. Tiago M. Scavone" userId="554dcb28e87692dc" providerId="LiveId" clId="{1067EE1B-C99B-4ADC-89B5-ECBF79184C9D}" dt="2026-05-28T02:44:05.226" v="754" actId="14100"/>
          <ac:picMkLst>
            <pc:docMk/>
            <pc:sldMk cId="3091670370" sldId="295"/>
            <ac:picMk id="3" creationId="{0AD0E775-8F18-30EE-E237-4C30F3FEF701}"/>
          </ac:picMkLst>
        </pc:picChg>
      </pc:sldChg>
      <pc:sldChg chg="add">
        <pc:chgData name="Prof. Tiago M. Scavone" userId="554dcb28e87692dc" providerId="LiveId" clId="{1067EE1B-C99B-4ADC-89B5-ECBF79184C9D}" dt="2026-05-28T02:32:49.423" v="748"/>
        <pc:sldMkLst>
          <pc:docMk/>
          <pc:sldMk cId="3091593699" sldId="296"/>
        </pc:sldMkLst>
      </pc:sldChg>
      <pc:sldChg chg="addSp delSp modSp add mod">
        <pc:chgData name="Prof. Tiago M. Scavone" userId="554dcb28e87692dc" providerId="LiveId" clId="{1067EE1B-C99B-4ADC-89B5-ECBF79184C9D}" dt="2026-05-28T03:53:16.989" v="852" actId="1076"/>
        <pc:sldMkLst>
          <pc:docMk/>
          <pc:sldMk cId="56226487" sldId="297"/>
        </pc:sldMkLst>
        <pc:picChg chg="del">
          <ac:chgData name="Prof. Tiago M. Scavone" userId="554dcb28e87692dc" providerId="LiveId" clId="{1067EE1B-C99B-4ADC-89B5-ECBF79184C9D}" dt="2026-05-28T03:52:30.210" v="844" actId="478"/>
          <ac:picMkLst>
            <pc:docMk/>
            <pc:sldMk cId="56226487" sldId="297"/>
            <ac:picMk id="4" creationId="{03196B8C-B3B2-9AB9-28DE-4273B8A59089}"/>
          </ac:picMkLst>
        </pc:picChg>
        <pc:picChg chg="add mod">
          <ac:chgData name="Prof. Tiago M. Scavone" userId="554dcb28e87692dc" providerId="LiveId" clId="{1067EE1B-C99B-4ADC-89B5-ECBF79184C9D}" dt="2026-05-28T03:53:16.989" v="852" actId="1076"/>
          <ac:picMkLst>
            <pc:docMk/>
            <pc:sldMk cId="56226487" sldId="297"/>
            <ac:picMk id="5" creationId="{E15E776C-D4CF-0A4D-EB2C-3293352AF80F}"/>
          </ac:picMkLst>
        </pc:picChg>
      </pc:sldChg>
      <pc:sldChg chg="modSp add mod">
        <pc:chgData name="Prof. Tiago M. Scavone" userId="554dcb28e87692dc" providerId="LiveId" clId="{1067EE1B-C99B-4ADC-89B5-ECBF79184C9D}" dt="2026-05-28T03:59:43.432" v="990" actId="20577"/>
        <pc:sldMkLst>
          <pc:docMk/>
          <pc:sldMk cId="601448821" sldId="298"/>
        </pc:sldMkLst>
        <pc:spChg chg="mod">
          <ac:chgData name="Prof. Tiago M. Scavone" userId="554dcb28e87692dc" providerId="LiveId" clId="{1067EE1B-C99B-4ADC-89B5-ECBF79184C9D}" dt="2026-05-28T03:59:43.432" v="990" actId="20577"/>
          <ac:spMkLst>
            <pc:docMk/>
            <pc:sldMk cId="601448821" sldId="298"/>
            <ac:spMk id="56" creationId="{E3C1E645-E09F-D5E0-82D9-F4D62F7DD9BC}"/>
          </ac:spMkLst>
        </pc:spChg>
      </pc:sldChg>
      <pc:sldChg chg="addSp modSp add mod">
        <pc:chgData name="Prof. Tiago M. Scavone" userId="554dcb28e87692dc" providerId="LiveId" clId="{1067EE1B-C99B-4ADC-89B5-ECBF79184C9D}" dt="2026-05-28T04:38:58.027" v="1042" actId="1076"/>
        <pc:sldMkLst>
          <pc:docMk/>
          <pc:sldMk cId="257503957" sldId="299"/>
        </pc:sldMkLst>
        <pc:picChg chg="add mod">
          <ac:chgData name="Prof. Tiago M. Scavone" userId="554dcb28e87692dc" providerId="LiveId" clId="{1067EE1B-C99B-4ADC-89B5-ECBF79184C9D}" dt="2026-05-28T04:38:58.027" v="1042" actId="1076"/>
          <ac:picMkLst>
            <pc:docMk/>
            <pc:sldMk cId="257503957" sldId="299"/>
            <ac:picMk id="4" creationId="{E8EAF414-A236-F048-A322-1425AFCC6D49}"/>
          </ac:picMkLst>
        </pc:picChg>
      </pc:sldChg>
      <pc:sldChg chg="addSp modSp add mod">
        <pc:chgData name="Prof. Tiago M. Scavone" userId="554dcb28e87692dc" providerId="LiveId" clId="{1067EE1B-C99B-4ADC-89B5-ECBF79184C9D}" dt="2026-05-28T04:40:02.791" v="1048" actId="1076"/>
        <pc:sldMkLst>
          <pc:docMk/>
          <pc:sldMk cId="2827688360" sldId="300"/>
        </pc:sldMkLst>
        <pc:picChg chg="add mod">
          <ac:chgData name="Prof. Tiago M. Scavone" userId="554dcb28e87692dc" providerId="LiveId" clId="{1067EE1B-C99B-4ADC-89B5-ECBF79184C9D}" dt="2026-05-28T04:40:02.791" v="1048" actId="1076"/>
          <ac:picMkLst>
            <pc:docMk/>
            <pc:sldMk cId="2827688360" sldId="300"/>
            <ac:picMk id="4" creationId="{656DCC82-531F-C33A-8EE2-AB793072D596}"/>
          </ac:picMkLst>
        </pc:picChg>
      </pc:sldChg>
      <pc:sldChg chg="addSp modSp add mod">
        <pc:chgData name="Prof. Tiago M. Scavone" userId="554dcb28e87692dc" providerId="LiveId" clId="{1067EE1B-C99B-4ADC-89B5-ECBF79184C9D}" dt="2026-05-28T04:55:33.522" v="1062" actId="1076"/>
        <pc:sldMkLst>
          <pc:docMk/>
          <pc:sldMk cId="1660094905" sldId="301"/>
        </pc:sldMkLst>
        <pc:spChg chg="add mod">
          <ac:chgData name="Prof. Tiago M. Scavone" userId="554dcb28e87692dc" providerId="LiveId" clId="{1067EE1B-C99B-4ADC-89B5-ECBF79184C9D}" dt="2026-05-28T04:55:33.522" v="1062" actId="1076"/>
          <ac:spMkLst>
            <pc:docMk/>
            <pc:sldMk cId="1660094905" sldId="301"/>
            <ac:spMk id="3" creationId="{6CD4FB3A-6525-15C8-1244-1CED6A19B1A8}"/>
          </ac:spMkLst>
        </pc:spChg>
        <pc:picChg chg="add mod">
          <ac:chgData name="Prof. Tiago M. Scavone" userId="554dcb28e87692dc" providerId="LiveId" clId="{1067EE1B-C99B-4ADC-89B5-ECBF79184C9D}" dt="2026-05-28T04:55:18.038" v="1060" actId="1076"/>
          <ac:picMkLst>
            <pc:docMk/>
            <pc:sldMk cId="1660094905" sldId="301"/>
            <ac:picMk id="4" creationId="{81597CE4-8E9D-6531-D589-37B96EDF47F6}"/>
          </ac:picMkLst>
        </pc:picChg>
        <pc:picChg chg="mod">
          <ac:chgData name="Prof. Tiago M. Scavone" userId="554dcb28e87692dc" providerId="LiveId" clId="{1067EE1B-C99B-4ADC-89B5-ECBF79184C9D}" dt="2026-05-28T04:48:26.047" v="1052" actId="1076"/>
          <ac:picMkLst>
            <pc:docMk/>
            <pc:sldMk cId="1660094905" sldId="301"/>
            <ac:picMk id="61" creationId="{F31008CE-6CAC-2380-3BAA-1C493F86410A}"/>
          </ac:picMkLst>
        </pc:picChg>
      </pc:sldChg>
      <pc:sldChg chg="addSp modSp add mod">
        <pc:chgData name="Prof. Tiago M. Scavone" userId="554dcb28e87692dc" providerId="LiveId" clId="{1067EE1B-C99B-4ADC-89B5-ECBF79184C9D}" dt="2026-05-28T05:03:03.477" v="1067" actId="1076"/>
        <pc:sldMkLst>
          <pc:docMk/>
          <pc:sldMk cId="3491441194" sldId="302"/>
        </pc:sldMkLst>
        <pc:picChg chg="add mod">
          <ac:chgData name="Prof. Tiago M. Scavone" userId="554dcb28e87692dc" providerId="LiveId" clId="{1067EE1B-C99B-4ADC-89B5-ECBF79184C9D}" dt="2026-05-28T05:03:03.477" v="1067" actId="1076"/>
          <ac:picMkLst>
            <pc:docMk/>
            <pc:sldMk cId="3491441194" sldId="302"/>
            <ac:picMk id="4" creationId="{C7C2C2D7-1AB1-2CA7-A977-6C328CFFA2B7}"/>
          </ac:picMkLst>
        </pc:picChg>
      </pc:sldChg>
      <pc:sldChg chg="addSp modSp add mod">
        <pc:chgData name="Prof. Tiago M. Scavone" userId="554dcb28e87692dc" providerId="LiveId" clId="{1067EE1B-C99B-4ADC-89B5-ECBF79184C9D}" dt="2026-05-28T05:49:23.729" v="1103" actId="1076"/>
        <pc:sldMkLst>
          <pc:docMk/>
          <pc:sldMk cId="90856473" sldId="303"/>
        </pc:sldMkLst>
        <pc:spChg chg="mod">
          <ac:chgData name="Prof. Tiago M. Scavone" userId="554dcb28e87692dc" providerId="LiveId" clId="{1067EE1B-C99B-4ADC-89B5-ECBF79184C9D}" dt="2026-05-28T05:24:23.008" v="1084" actId="20577"/>
          <ac:spMkLst>
            <pc:docMk/>
            <pc:sldMk cId="90856473" sldId="303"/>
            <ac:spMk id="2" creationId="{F0D774BA-D8B3-29F7-F10D-1BD70B722CB9}"/>
          </ac:spMkLst>
        </pc:spChg>
        <pc:spChg chg="add mod">
          <ac:chgData name="Prof. Tiago M. Scavone" userId="554dcb28e87692dc" providerId="LiveId" clId="{1067EE1B-C99B-4ADC-89B5-ECBF79184C9D}" dt="2026-05-28T05:47:56.369" v="1097" actId="1076"/>
          <ac:spMkLst>
            <pc:docMk/>
            <pc:sldMk cId="90856473" sldId="303"/>
            <ac:spMk id="3" creationId="{23803C21-9250-0999-CCCD-6BFEF7A29499}"/>
          </ac:spMkLst>
        </pc:spChg>
        <pc:picChg chg="add mod">
          <ac:chgData name="Prof. Tiago M. Scavone" userId="554dcb28e87692dc" providerId="LiveId" clId="{1067EE1B-C99B-4ADC-89B5-ECBF79184C9D}" dt="2026-05-28T05:24:37.596" v="1085"/>
          <ac:picMkLst>
            <pc:docMk/>
            <pc:sldMk cId="90856473" sldId="303"/>
            <ac:picMk id="3" creationId="{E19AD638-86E2-B598-1D1B-E34A73A5B1A9}"/>
          </ac:picMkLst>
        </pc:picChg>
        <pc:picChg chg="add mod">
          <ac:chgData name="Prof. Tiago M. Scavone" userId="554dcb28e87692dc" providerId="LiveId" clId="{1067EE1B-C99B-4ADC-89B5-ECBF79184C9D}" dt="2026-05-28T05:49:23.729" v="1103" actId="1076"/>
          <ac:picMkLst>
            <pc:docMk/>
            <pc:sldMk cId="90856473" sldId="303"/>
            <ac:picMk id="4" creationId="{0766DE37-FC60-CBBD-75A7-95A8FDA53A8B}"/>
          </ac:picMkLst>
        </pc:picChg>
        <pc:picChg chg="add mod">
          <ac:chgData name="Prof. Tiago M. Scavone" userId="554dcb28e87692dc" providerId="LiveId" clId="{1067EE1B-C99B-4ADC-89B5-ECBF79184C9D}" dt="2026-05-28T05:24:42.439" v="1086"/>
          <ac:picMkLst>
            <pc:docMk/>
            <pc:sldMk cId="90856473" sldId="303"/>
            <ac:picMk id="4" creationId="{56D90A4B-7596-1297-8372-4762D7CAB988}"/>
          </ac:picMkLst>
        </pc:picChg>
        <pc:picChg chg="add mod">
          <ac:chgData name="Prof. Tiago M. Scavone" userId="554dcb28e87692dc" providerId="LiveId" clId="{1067EE1B-C99B-4ADC-89B5-ECBF79184C9D}" dt="2026-05-28T05:24:57.588" v="1088"/>
          <ac:picMkLst>
            <pc:docMk/>
            <pc:sldMk cId="90856473" sldId="303"/>
            <ac:picMk id="5" creationId="{257D875A-3779-92FE-C179-E63499A81721}"/>
          </ac:picMkLst>
        </pc:picChg>
        <pc:picChg chg="mod">
          <ac:chgData name="Prof. Tiago M. Scavone" userId="554dcb28e87692dc" providerId="LiveId" clId="{1067EE1B-C99B-4ADC-89B5-ECBF79184C9D}" dt="2026-05-28T05:47:42.483" v="1096" actId="1076"/>
          <ac:picMkLst>
            <pc:docMk/>
            <pc:sldMk cId="90856473" sldId="303"/>
            <ac:picMk id="61" creationId="{EDEC1CB6-CB16-5A3F-93E9-BFF4BA640645}"/>
          </ac:picMkLst>
        </pc:picChg>
      </pc:sldChg>
      <pc:sldChg chg="addSp modSp add">
        <pc:chgData name="Prof. Tiago M. Scavone" userId="554dcb28e87692dc" providerId="LiveId" clId="{1067EE1B-C99B-4ADC-89B5-ECBF79184C9D}" dt="2026-05-28T05:24:49.670" v="1087"/>
        <pc:sldMkLst>
          <pc:docMk/>
          <pc:sldMk cId="3599563000" sldId="304"/>
        </pc:sldMkLst>
        <pc:picChg chg="add mod">
          <ac:chgData name="Prof. Tiago M. Scavone" userId="554dcb28e87692dc" providerId="LiveId" clId="{1067EE1B-C99B-4ADC-89B5-ECBF79184C9D}" dt="2026-05-28T05:24:49.670" v="1087"/>
          <ac:picMkLst>
            <pc:docMk/>
            <pc:sldMk cId="3599563000" sldId="304"/>
            <ac:picMk id="2" creationId="{712A2F7C-CF59-4E9A-DF23-A99F0D36DAAE}"/>
          </ac:picMkLst>
        </pc:picChg>
      </pc:sldChg>
      <pc:sldChg chg="addSp modSp add mod">
        <pc:chgData name="Prof. Tiago M. Scavone" userId="554dcb28e87692dc" providerId="LiveId" clId="{1067EE1B-C99B-4ADC-89B5-ECBF79184C9D}" dt="2026-05-28T05:55:11.256" v="1118" actId="14100"/>
        <pc:sldMkLst>
          <pc:docMk/>
          <pc:sldMk cId="1433214070" sldId="305"/>
        </pc:sldMkLst>
        <pc:spChg chg="add mod">
          <ac:chgData name="Prof. Tiago M. Scavone" userId="554dcb28e87692dc" providerId="LiveId" clId="{1067EE1B-C99B-4ADC-89B5-ECBF79184C9D}" dt="2026-05-28T05:54:28.101" v="1114" actId="14100"/>
          <ac:spMkLst>
            <pc:docMk/>
            <pc:sldMk cId="1433214070" sldId="305"/>
            <ac:spMk id="3" creationId="{C8656222-DB13-1F1F-77AC-935FE5D26FA4}"/>
          </ac:spMkLst>
        </pc:spChg>
        <pc:picChg chg="add mod">
          <ac:chgData name="Prof. Tiago M. Scavone" userId="554dcb28e87692dc" providerId="LiveId" clId="{1067EE1B-C99B-4ADC-89B5-ECBF79184C9D}" dt="2026-05-28T05:55:11.256" v="1118" actId="14100"/>
          <ac:picMkLst>
            <pc:docMk/>
            <pc:sldMk cId="1433214070" sldId="305"/>
            <ac:picMk id="5" creationId="{89772173-D25C-2A6E-F39E-923154E29E18}"/>
          </ac:picMkLst>
        </pc:picChg>
        <pc:picChg chg="mod">
          <ac:chgData name="Prof. Tiago M. Scavone" userId="554dcb28e87692dc" providerId="LiveId" clId="{1067EE1B-C99B-4ADC-89B5-ECBF79184C9D}" dt="2026-05-28T05:54:11.658" v="1111" actId="1076"/>
          <ac:picMkLst>
            <pc:docMk/>
            <pc:sldMk cId="1433214070" sldId="305"/>
            <ac:picMk id="61" creationId="{77EC89DF-9D48-6588-C166-2ED1EC5C9E98}"/>
          </ac:picMkLst>
        </pc:picChg>
      </pc:sldChg>
      <pc:sldChg chg="addSp modSp add mod">
        <pc:chgData name="Prof. Tiago M. Scavone" userId="554dcb28e87692dc" providerId="LiveId" clId="{1067EE1B-C99B-4ADC-89B5-ECBF79184C9D}" dt="2026-05-28T06:16:20.890" v="1230" actId="1076"/>
        <pc:sldMkLst>
          <pc:docMk/>
          <pc:sldMk cId="311824769" sldId="306"/>
        </pc:sldMkLst>
        <pc:spChg chg="mod">
          <ac:chgData name="Prof. Tiago M. Scavone" userId="554dcb28e87692dc" providerId="LiveId" clId="{1067EE1B-C99B-4ADC-89B5-ECBF79184C9D}" dt="2026-05-28T06:01:53.836" v="1152" actId="20577"/>
          <ac:spMkLst>
            <pc:docMk/>
            <pc:sldMk cId="311824769" sldId="306"/>
            <ac:spMk id="2" creationId="{A83473D4-A134-BA07-BF1E-3B67590EE3E6}"/>
          </ac:spMkLst>
        </pc:spChg>
        <pc:spChg chg="add mod">
          <ac:chgData name="Prof. Tiago M. Scavone" userId="554dcb28e87692dc" providerId="LiveId" clId="{1067EE1B-C99B-4ADC-89B5-ECBF79184C9D}" dt="2026-05-28T06:15:40.605" v="1221" actId="1076"/>
          <ac:spMkLst>
            <pc:docMk/>
            <pc:sldMk cId="311824769" sldId="306"/>
            <ac:spMk id="3" creationId="{0342B2A5-F968-47B3-4D08-4C6BEC08278F}"/>
          </ac:spMkLst>
        </pc:spChg>
        <pc:picChg chg="add mod">
          <ac:chgData name="Prof. Tiago M. Scavone" userId="554dcb28e87692dc" providerId="LiveId" clId="{1067EE1B-C99B-4ADC-89B5-ECBF79184C9D}" dt="2026-05-28T06:16:20.890" v="1230" actId="1076"/>
          <ac:picMkLst>
            <pc:docMk/>
            <pc:sldMk cId="311824769" sldId="306"/>
            <ac:picMk id="5" creationId="{0E039360-AED5-C80C-E84A-D76E12BAFD7F}"/>
          </ac:picMkLst>
        </pc:picChg>
      </pc:sldChg>
      <pc:sldChg chg="addSp modSp add mod">
        <pc:chgData name="Prof. Tiago M. Scavone" userId="554dcb28e87692dc" providerId="LiveId" clId="{1067EE1B-C99B-4ADC-89B5-ECBF79184C9D}" dt="2026-05-28T06:01:09.908" v="1135" actId="14100"/>
        <pc:sldMkLst>
          <pc:docMk/>
          <pc:sldMk cId="2655943992" sldId="307"/>
        </pc:sldMkLst>
        <pc:picChg chg="add mod">
          <ac:chgData name="Prof. Tiago M. Scavone" userId="554dcb28e87692dc" providerId="LiveId" clId="{1067EE1B-C99B-4ADC-89B5-ECBF79184C9D}" dt="2026-05-28T06:01:09.908" v="1135" actId="14100"/>
          <ac:picMkLst>
            <pc:docMk/>
            <pc:sldMk cId="2655943992" sldId="307"/>
            <ac:picMk id="4" creationId="{DCD1A70E-1E46-6DF1-F2B5-DC84F9F446B6}"/>
          </ac:picMkLst>
        </pc:picChg>
      </pc:sldChg>
      <pc:sldChg chg="addSp modSp add mod">
        <pc:chgData name="Prof. Tiago M. Scavone" userId="554dcb28e87692dc" providerId="LiveId" clId="{1067EE1B-C99B-4ADC-89B5-ECBF79184C9D}" dt="2026-05-28T05:57:55.941" v="1130" actId="14100"/>
        <pc:sldMkLst>
          <pc:docMk/>
          <pc:sldMk cId="1510036483" sldId="308"/>
        </pc:sldMkLst>
        <pc:spChg chg="add mod">
          <ac:chgData name="Prof. Tiago M. Scavone" userId="554dcb28e87692dc" providerId="LiveId" clId="{1067EE1B-C99B-4ADC-89B5-ECBF79184C9D}" dt="2026-05-28T05:57:33.160" v="1126" actId="1076"/>
          <ac:spMkLst>
            <pc:docMk/>
            <pc:sldMk cId="1510036483" sldId="308"/>
            <ac:spMk id="3" creationId="{1ACABB7F-DAE3-753A-0DE0-BEA8C7E8851C}"/>
          </ac:spMkLst>
        </pc:spChg>
        <pc:picChg chg="add mod">
          <ac:chgData name="Prof. Tiago M. Scavone" userId="554dcb28e87692dc" providerId="LiveId" clId="{1067EE1B-C99B-4ADC-89B5-ECBF79184C9D}" dt="2026-05-28T05:57:55.941" v="1130" actId="14100"/>
          <ac:picMkLst>
            <pc:docMk/>
            <pc:sldMk cId="1510036483" sldId="308"/>
            <ac:picMk id="5" creationId="{FDF38038-BA2D-25B6-3DBA-5BC7574B41F7}"/>
          </ac:picMkLst>
        </pc:picChg>
        <pc:picChg chg="mod">
          <ac:chgData name="Prof. Tiago M. Scavone" userId="554dcb28e87692dc" providerId="LiveId" clId="{1067EE1B-C99B-4ADC-89B5-ECBF79184C9D}" dt="2026-05-28T05:57:28.912" v="1125" actId="1076"/>
          <ac:picMkLst>
            <pc:docMk/>
            <pc:sldMk cId="1510036483" sldId="308"/>
            <ac:picMk id="61" creationId="{F93131F1-BF42-0092-04BD-FCB508585EF4}"/>
          </ac:picMkLst>
        </pc:picChg>
      </pc:sldChg>
      <pc:sldChg chg="add ord">
        <pc:chgData name="Prof. Tiago M. Scavone" userId="554dcb28e87692dc" providerId="LiveId" clId="{1067EE1B-C99B-4ADC-89B5-ECBF79184C9D}" dt="2026-05-28T06:01:37.530" v="1137"/>
        <pc:sldMkLst>
          <pc:docMk/>
          <pc:sldMk cId="4292640372" sldId="309"/>
        </pc:sldMkLst>
      </pc:sldChg>
      <pc:sldChg chg="add del">
        <pc:chgData name="Prof. Tiago M. Scavone" userId="554dcb28e87692dc" providerId="LiveId" clId="{1067EE1B-C99B-4ADC-89B5-ECBF79184C9D}" dt="2026-05-28T06:23:17.179" v="1297" actId="47"/>
        <pc:sldMkLst>
          <pc:docMk/>
          <pc:sldMk cId="1591841604" sldId="310"/>
        </pc:sldMkLst>
      </pc:sldChg>
      <pc:sldChg chg="addSp delSp modSp add mod">
        <pc:chgData name="Prof. Tiago M. Scavone" userId="554dcb28e87692dc" providerId="LiveId" clId="{1067EE1B-C99B-4ADC-89B5-ECBF79184C9D}" dt="2026-05-28T05:51:24.200" v="1108" actId="14100"/>
        <pc:sldMkLst>
          <pc:docMk/>
          <pc:sldMk cId="2488274415" sldId="311"/>
        </pc:sldMkLst>
        <pc:picChg chg="del">
          <ac:chgData name="Prof. Tiago M. Scavone" userId="554dcb28e87692dc" providerId="LiveId" clId="{1067EE1B-C99B-4ADC-89B5-ECBF79184C9D}" dt="2026-05-28T05:49:39.579" v="1105" actId="478"/>
          <ac:picMkLst>
            <pc:docMk/>
            <pc:sldMk cId="2488274415" sldId="311"/>
            <ac:picMk id="4" creationId="{A18DA108-6B0C-D93B-89A7-EF6E7720D52A}"/>
          </ac:picMkLst>
        </pc:picChg>
        <pc:picChg chg="add mod">
          <ac:chgData name="Prof. Tiago M. Scavone" userId="554dcb28e87692dc" providerId="LiveId" clId="{1067EE1B-C99B-4ADC-89B5-ECBF79184C9D}" dt="2026-05-28T05:51:24.200" v="1108" actId="14100"/>
          <ac:picMkLst>
            <pc:docMk/>
            <pc:sldMk cId="2488274415" sldId="311"/>
            <ac:picMk id="6" creationId="{B8DF9C79-A6DB-95E8-CE55-0925CBE8EA03}"/>
          </ac:picMkLst>
        </pc:picChg>
      </pc:sldChg>
      <pc:sldChg chg="addSp modSp add mod">
        <pc:chgData name="Prof. Tiago M. Scavone" userId="554dcb28e87692dc" providerId="LiveId" clId="{1067EE1B-C99B-4ADC-89B5-ECBF79184C9D}" dt="2026-05-28T06:18:03.162" v="1236" actId="1076"/>
        <pc:sldMkLst>
          <pc:docMk/>
          <pc:sldMk cId="1462646786" sldId="312"/>
        </pc:sldMkLst>
        <pc:spChg chg="add mod">
          <ac:chgData name="Prof. Tiago M. Scavone" userId="554dcb28e87692dc" providerId="LiveId" clId="{1067EE1B-C99B-4ADC-89B5-ECBF79184C9D}" dt="2026-05-28T06:17:10.127" v="1232" actId="1076"/>
          <ac:spMkLst>
            <pc:docMk/>
            <pc:sldMk cId="1462646786" sldId="312"/>
            <ac:spMk id="3" creationId="{B249B918-9483-227B-7D42-52C071D37E21}"/>
          </ac:spMkLst>
        </pc:spChg>
        <pc:picChg chg="add mod">
          <ac:chgData name="Prof. Tiago M. Scavone" userId="554dcb28e87692dc" providerId="LiveId" clId="{1067EE1B-C99B-4ADC-89B5-ECBF79184C9D}" dt="2026-05-28T06:18:03.162" v="1236" actId="1076"/>
          <ac:picMkLst>
            <pc:docMk/>
            <pc:sldMk cId="1462646786" sldId="312"/>
            <ac:picMk id="5" creationId="{B2AF4392-1F40-A922-CA6F-AB2C1A18F55D}"/>
          </ac:picMkLst>
        </pc:picChg>
      </pc:sldChg>
      <pc:sldChg chg="addSp delSp modSp add mod">
        <pc:chgData name="Prof. Tiago M. Scavone" userId="554dcb28e87692dc" providerId="LiveId" clId="{1067EE1B-C99B-4ADC-89B5-ECBF79184C9D}" dt="2026-05-28T06:19:36.047" v="1250" actId="1076"/>
        <pc:sldMkLst>
          <pc:docMk/>
          <pc:sldMk cId="1965855634" sldId="313"/>
        </pc:sldMkLst>
        <pc:spChg chg="add mod">
          <ac:chgData name="Prof. Tiago M. Scavone" userId="554dcb28e87692dc" providerId="LiveId" clId="{1067EE1B-C99B-4ADC-89B5-ECBF79184C9D}" dt="2026-05-28T06:19:13.083" v="1246" actId="14100"/>
          <ac:spMkLst>
            <pc:docMk/>
            <pc:sldMk cId="1965855634" sldId="313"/>
            <ac:spMk id="5" creationId="{AC248260-BE94-2685-EABC-17352B4EE059}"/>
          </ac:spMkLst>
        </pc:spChg>
        <pc:picChg chg="add del mod">
          <ac:chgData name="Prof. Tiago M. Scavone" userId="554dcb28e87692dc" providerId="LiveId" clId="{1067EE1B-C99B-4ADC-89B5-ECBF79184C9D}" dt="2026-05-28T06:18:58.837" v="1242" actId="478"/>
          <ac:picMkLst>
            <pc:docMk/>
            <pc:sldMk cId="1965855634" sldId="313"/>
            <ac:picMk id="4" creationId="{688E5F78-02E1-C516-EA37-309E3BC569BE}"/>
          </ac:picMkLst>
        </pc:picChg>
        <pc:picChg chg="add mod">
          <ac:chgData name="Prof. Tiago M. Scavone" userId="554dcb28e87692dc" providerId="LiveId" clId="{1067EE1B-C99B-4ADC-89B5-ECBF79184C9D}" dt="2026-05-28T06:19:36.047" v="1250" actId="1076"/>
          <ac:picMkLst>
            <pc:docMk/>
            <pc:sldMk cId="1965855634" sldId="313"/>
            <ac:picMk id="7" creationId="{A2DB7716-5336-8C07-6FF7-9294F18CB0DC}"/>
          </ac:picMkLst>
        </pc:picChg>
      </pc:sldChg>
      <pc:sldChg chg="addSp modSp add mod">
        <pc:chgData name="Prof. Tiago M. Scavone" userId="554dcb28e87692dc" providerId="LiveId" clId="{1067EE1B-C99B-4ADC-89B5-ECBF79184C9D}" dt="2026-05-28T06:33:22.437" v="1305" actId="1076"/>
        <pc:sldMkLst>
          <pc:docMk/>
          <pc:sldMk cId="2258858062" sldId="314"/>
        </pc:sldMkLst>
        <pc:spChg chg="mod">
          <ac:chgData name="Prof. Tiago M. Scavone" userId="554dcb28e87692dc" providerId="LiveId" clId="{1067EE1B-C99B-4ADC-89B5-ECBF79184C9D}" dt="2026-05-28T06:23:10.033" v="1295" actId="114"/>
          <ac:spMkLst>
            <pc:docMk/>
            <pc:sldMk cId="2258858062" sldId="314"/>
            <ac:spMk id="2" creationId="{488E15CF-E1EF-F89E-2967-0FAF41516398}"/>
          </ac:spMkLst>
        </pc:spChg>
        <pc:picChg chg="add mod">
          <ac:chgData name="Prof. Tiago M. Scavone" userId="554dcb28e87692dc" providerId="LiveId" clId="{1067EE1B-C99B-4ADC-89B5-ECBF79184C9D}" dt="2026-05-28T06:33:04.070" v="1303" actId="1076"/>
          <ac:picMkLst>
            <pc:docMk/>
            <pc:sldMk cId="2258858062" sldId="314"/>
            <ac:picMk id="4" creationId="{6415562C-05CA-5B51-A4B9-82CB137C147A}"/>
          </ac:picMkLst>
        </pc:picChg>
        <pc:picChg chg="add mod">
          <ac:chgData name="Prof. Tiago M. Scavone" userId="554dcb28e87692dc" providerId="LiveId" clId="{1067EE1B-C99B-4ADC-89B5-ECBF79184C9D}" dt="2026-05-28T06:33:22.437" v="1305" actId="1076"/>
          <ac:picMkLst>
            <pc:docMk/>
            <pc:sldMk cId="2258858062" sldId="314"/>
            <ac:picMk id="6" creationId="{5741A94F-7089-26BC-AD50-D1D60A040F49}"/>
          </ac:picMkLst>
        </pc:picChg>
      </pc:sldChg>
      <pc:sldChg chg="add del">
        <pc:chgData name="Prof. Tiago M. Scavone" userId="554dcb28e87692dc" providerId="LiveId" clId="{1067EE1B-C99B-4ADC-89B5-ECBF79184C9D}" dt="2026-05-28T06:23:14.873" v="1296" actId="47"/>
        <pc:sldMkLst>
          <pc:docMk/>
          <pc:sldMk cId="755702" sldId="315"/>
        </pc:sldMkLst>
      </pc:sldChg>
      <pc:sldChg chg="add ord">
        <pc:chgData name="Prof. Tiago M. Scavone" userId="554dcb28e87692dc" providerId="LiveId" clId="{1067EE1B-C99B-4ADC-89B5-ECBF79184C9D}" dt="2026-05-28T06:19:46.983" v="1252"/>
        <pc:sldMkLst>
          <pc:docMk/>
          <pc:sldMk cId="386840864" sldId="316"/>
        </pc:sldMkLst>
      </pc:sldChg>
      <pc:sldChg chg="add del">
        <pc:chgData name="Prof. Tiago M. Scavone" userId="554dcb28e87692dc" providerId="LiveId" clId="{1067EE1B-C99B-4ADC-89B5-ECBF79184C9D}" dt="2026-05-28T06:11:56.823" v="1159"/>
        <pc:sldMkLst>
          <pc:docMk/>
          <pc:sldMk cId="3025639600" sldId="317"/>
        </pc:sldMkLst>
      </pc:sldChg>
      <pc:sldChg chg="addSp delSp modSp add mod ord">
        <pc:chgData name="Prof. Tiago M. Scavone" userId="554dcb28e87692dc" providerId="LiveId" clId="{1067EE1B-C99B-4ADC-89B5-ECBF79184C9D}" dt="2026-05-28T06:13:54.596" v="1177" actId="14100"/>
        <pc:sldMkLst>
          <pc:docMk/>
          <pc:sldMk cId="4033928955" sldId="317"/>
        </pc:sldMkLst>
        <pc:picChg chg="add del mod">
          <ac:chgData name="Prof. Tiago M. Scavone" userId="554dcb28e87692dc" providerId="LiveId" clId="{1067EE1B-C99B-4ADC-89B5-ECBF79184C9D}" dt="2026-05-28T06:13:28.749" v="1172" actId="22"/>
          <ac:picMkLst>
            <pc:docMk/>
            <pc:sldMk cId="4033928955" sldId="317"/>
            <ac:picMk id="4" creationId="{E8FD4B2A-0697-0A4D-D956-62C61F3D8009}"/>
          </ac:picMkLst>
        </pc:picChg>
        <pc:picChg chg="add mod">
          <ac:chgData name="Prof. Tiago M. Scavone" userId="554dcb28e87692dc" providerId="LiveId" clId="{1067EE1B-C99B-4ADC-89B5-ECBF79184C9D}" dt="2026-05-28T06:13:54.596" v="1177" actId="14100"/>
          <ac:picMkLst>
            <pc:docMk/>
            <pc:sldMk cId="4033928955" sldId="317"/>
            <ac:picMk id="6" creationId="{08DAAB00-516D-2DC5-EA7E-5A7C025301A8}"/>
          </ac:picMkLst>
        </pc:picChg>
      </pc:sldChg>
      <pc:sldChg chg="addSp modSp add mod ord">
        <pc:chgData name="Prof. Tiago M. Scavone" userId="554dcb28e87692dc" providerId="LiveId" clId="{1067EE1B-C99B-4ADC-89B5-ECBF79184C9D}" dt="2026-05-28T06:59:47.672" v="1696" actId="1076"/>
        <pc:sldMkLst>
          <pc:docMk/>
          <pc:sldMk cId="1772916507" sldId="318"/>
        </pc:sldMkLst>
        <pc:spChg chg="mod">
          <ac:chgData name="Prof. Tiago M. Scavone" userId="554dcb28e87692dc" providerId="LiveId" clId="{1067EE1B-C99B-4ADC-89B5-ECBF79184C9D}" dt="2026-05-28T06:59:47.672" v="1696" actId="1076"/>
          <ac:spMkLst>
            <pc:docMk/>
            <pc:sldMk cId="1772916507" sldId="318"/>
            <ac:spMk id="56" creationId="{6B0DFE3E-95E5-4A9A-EBF1-7448B3A504D4}"/>
          </ac:spMkLst>
        </pc:spChg>
        <pc:picChg chg="add mod">
          <ac:chgData name="Prof. Tiago M. Scavone" userId="554dcb28e87692dc" providerId="LiveId" clId="{1067EE1B-C99B-4ADC-89B5-ECBF79184C9D}" dt="2026-05-28T06:35:21.323" v="1330"/>
          <ac:picMkLst>
            <pc:docMk/>
            <pc:sldMk cId="1772916507" sldId="318"/>
            <ac:picMk id="2" creationId="{7FAE50A9-D8DD-32CB-D649-EA77303D5066}"/>
          </ac:picMkLst>
        </pc:picChg>
      </pc:sldChg>
      <pc:sldChg chg="add del">
        <pc:chgData name="Prof. Tiago M. Scavone" userId="554dcb28e87692dc" providerId="LiveId" clId="{1067EE1B-C99B-4ADC-89B5-ECBF79184C9D}" dt="2026-05-28T06:12:12.317" v="1165"/>
        <pc:sldMkLst>
          <pc:docMk/>
          <pc:sldMk cId="3023755262" sldId="318"/>
        </pc:sldMkLst>
      </pc:sldChg>
      <pc:sldChg chg="modSp add mod">
        <pc:chgData name="Prof. Tiago M. Scavone" userId="554dcb28e87692dc" providerId="LiveId" clId="{1067EE1B-C99B-4ADC-89B5-ECBF79184C9D}" dt="2026-05-28T06:14:52.954" v="1219" actId="1076"/>
        <pc:sldMkLst>
          <pc:docMk/>
          <pc:sldMk cId="4165615465" sldId="319"/>
        </pc:sldMkLst>
        <pc:spChg chg="mod">
          <ac:chgData name="Prof. Tiago M. Scavone" userId="554dcb28e87692dc" providerId="LiveId" clId="{1067EE1B-C99B-4ADC-89B5-ECBF79184C9D}" dt="2026-05-28T06:14:52.954" v="1219" actId="1076"/>
          <ac:spMkLst>
            <pc:docMk/>
            <pc:sldMk cId="4165615465" sldId="319"/>
            <ac:spMk id="56" creationId="{C80272B2-934A-CCF7-77D4-3BAE808C464A}"/>
          </ac:spMkLst>
        </pc:spChg>
      </pc:sldChg>
      <pc:sldChg chg="addSp modSp add mod">
        <pc:chgData name="Prof. Tiago M. Scavone" userId="554dcb28e87692dc" providerId="LiveId" clId="{1067EE1B-C99B-4ADC-89B5-ECBF79184C9D}" dt="2026-05-28T06:34:06.434" v="1313" actId="1076"/>
        <pc:sldMkLst>
          <pc:docMk/>
          <pc:sldMk cId="943394498" sldId="320"/>
        </pc:sldMkLst>
        <pc:spChg chg="add mod">
          <ac:chgData name="Prof. Tiago M. Scavone" userId="554dcb28e87692dc" providerId="LiveId" clId="{1067EE1B-C99B-4ADC-89B5-ECBF79184C9D}" dt="2026-05-28T06:33:48.153" v="1309" actId="14100"/>
          <ac:spMkLst>
            <pc:docMk/>
            <pc:sldMk cId="943394498" sldId="320"/>
            <ac:spMk id="3" creationId="{4F551322-2C9F-7783-805D-2C5C46CDB409}"/>
          </ac:spMkLst>
        </pc:spChg>
        <pc:picChg chg="add mod">
          <ac:chgData name="Prof. Tiago M. Scavone" userId="554dcb28e87692dc" providerId="LiveId" clId="{1067EE1B-C99B-4ADC-89B5-ECBF79184C9D}" dt="2026-05-28T06:34:06.434" v="1313" actId="1076"/>
          <ac:picMkLst>
            <pc:docMk/>
            <pc:sldMk cId="943394498" sldId="320"/>
            <ac:picMk id="5" creationId="{9D139371-FBC1-8265-19D3-C7CA8231A24A}"/>
          </ac:picMkLst>
        </pc:picChg>
      </pc:sldChg>
      <pc:sldChg chg="addSp delSp modSp add mod ord">
        <pc:chgData name="Prof. Tiago M. Scavone" userId="554dcb28e87692dc" providerId="LiveId" clId="{1067EE1B-C99B-4ADC-89B5-ECBF79184C9D}" dt="2026-05-28T06:38:49.782" v="1352" actId="1076"/>
        <pc:sldMkLst>
          <pc:docMk/>
          <pc:sldMk cId="3168279532" sldId="321"/>
        </pc:sldMkLst>
        <pc:spChg chg="add mod">
          <ac:chgData name="Prof. Tiago M. Scavone" userId="554dcb28e87692dc" providerId="LiveId" clId="{1067EE1B-C99B-4ADC-89B5-ECBF79184C9D}" dt="2026-05-28T06:34:45.565" v="1318" actId="1076"/>
          <ac:spMkLst>
            <pc:docMk/>
            <pc:sldMk cId="3168279532" sldId="321"/>
            <ac:spMk id="3" creationId="{2D81351B-F45F-53AD-2074-1F8E43C54B92}"/>
          </ac:spMkLst>
        </pc:spChg>
        <pc:picChg chg="add mod">
          <ac:chgData name="Prof. Tiago M. Scavone" userId="554dcb28e87692dc" providerId="LiveId" clId="{1067EE1B-C99B-4ADC-89B5-ECBF79184C9D}" dt="2026-05-28T06:34:48.423" v="1319"/>
          <ac:picMkLst>
            <pc:docMk/>
            <pc:sldMk cId="3168279532" sldId="321"/>
            <ac:picMk id="4" creationId="{03F5CE66-AB43-344A-E5DA-2131E60528AF}"/>
          </ac:picMkLst>
        </pc:picChg>
        <pc:picChg chg="add mod">
          <ac:chgData name="Prof. Tiago M. Scavone" userId="554dcb28e87692dc" providerId="LiveId" clId="{1067EE1B-C99B-4ADC-89B5-ECBF79184C9D}" dt="2026-05-28T06:34:52.856" v="1320"/>
          <ac:picMkLst>
            <pc:docMk/>
            <pc:sldMk cId="3168279532" sldId="321"/>
            <ac:picMk id="5" creationId="{FD72B2D7-7059-4A6D-E84A-B601788A1DD7}"/>
          </ac:picMkLst>
        </pc:picChg>
        <pc:picChg chg="add mod">
          <ac:chgData name="Prof. Tiago M. Scavone" userId="554dcb28e87692dc" providerId="LiveId" clId="{1067EE1B-C99B-4ADC-89B5-ECBF79184C9D}" dt="2026-05-28T06:34:55.754" v="1321"/>
          <ac:picMkLst>
            <pc:docMk/>
            <pc:sldMk cId="3168279532" sldId="321"/>
            <ac:picMk id="6" creationId="{074B40FC-027F-EA8F-2CBF-2D8CE80F4A8E}"/>
          </ac:picMkLst>
        </pc:picChg>
        <pc:picChg chg="add mod">
          <ac:chgData name="Prof. Tiago M. Scavone" userId="554dcb28e87692dc" providerId="LiveId" clId="{1067EE1B-C99B-4ADC-89B5-ECBF79184C9D}" dt="2026-05-28T06:35:08.972" v="1323"/>
          <ac:picMkLst>
            <pc:docMk/>
            <pc:sldMk cId="3168279532" sldId="321"/>
            <ac:picMk id="7" creationId="{954D8294-1662-B266-99D9-9B9CE927B4E4}"/>
          </ac:picMkLst>
        </pc:picChg>
        <pc:picChg chg="add del">
          <ac:chgData name="Prof. Tiago M. Scavone" userId="554dcb28e87692dc" providerId="LiveId" clId="{1067EE1B-C99B-4ADC-89B5-ECBF79184C9D}" dt="2026-05-28T06:38:22.727" v="1346" actId="22"/>
          <ac:picMkLst>
            <pc:docMk/>
            <pc:sldMk cId="3168279532" sldId="321"/>
            <ac:picMk id="9" creationId="{0FD4A5E8-1185-F333-CED2-5894D0EB9A76}"/>
          </ac:picMkLst>
        </pc:picChg>
        <pc:picChg chg="add mod">
          <ac:chgData name="Prof. Tiago M. Scavone" userId="554dcb28e87692dc" providerId="LiveId" clId="{1067EE1B-C99B-4ADC-89B5-ECBF79184C9D}" dt="2026-05-28T06:38:49.782" v="1352" actId="1076"/>
          <ac:picMkLst>
            <pc:docMk/>
            <pc:sldMk cId="3168279532" sldId="321"/>
            <ac:picMk id="11" creationId="{91B3A424-96DE-0742-19D6-BC433970DB92}"/>
          </ac:picMkLst>
        </pc:picChg>
        <pc:picChg chg="mod">
          <ac:chgData name="Prof. Tiago M. Scavone" userId="554dcb28e87692dc" providerId="LiveId" clId="{1067EE1B-C99B-4ADC-89B5-ECBF79184C9D}" dt="2026-05-28T06:34:39.575" v="1317" actId="1076"/>
          <ac:picMkLst>
            <pc:docMk/>
            <pc:sldMk cId="3168279532" sldId="321"/>
            <ac:picMk id="61" creationId="{E4A61743-ED64-BF94-05ED-B7806820EFBB}"/>
          </ac:picMkLst>
        </pc:picChg>
      </pc:sldChg>
      <pc:sldChg chg="addSp modSp add mod">
        <pc:chgData name="Prof. Tiago M. Scavone" userId="554dcb28e87692dc" providerId="LiveId" clId="{1067EE1B-C99B-4ADC-89B5-ECBF79184C9D}" dt="2026-05-28T06:44:49.573" v="1506" actId="1076"/>
        <pc:sldMkLst>
          <pc:docMk/>
          <pc:sldMk cId="3118817777" sldId="322"/>
        </pc:sldMkLst>
        <pc:spChg chg="add mod">
          <ac:chgData name="Prof. Tiago M. Scavone" userId="554dcb28e87692dc" providerId="LiveId" clId="{1067EE1B-C99B-4ADC-89B5-ECBF79184C9D}" dt="2026-05-28T06:43:16.756" v="1500" actId="1076"/>
          <ac:spMkLst>
            <pc:docMk/>
            <pc:sldMk cId="3118817777" sldId="322"/>
            <ac:spMk id="4" creationId="{8BB89528-3592-A099-8473-77C8BEF0317A}"/>
          </ac:spMkLst>
        </pc:spChg>
        <pc:picChg chg="add mod">
          <ac:chgData name="Prof. Tiago M. Scavone" userId="554dcb28e87692dc" providerId="LiveId" clId="{1067EE1B-C99B-4ADC-89B5-ECBF79184C9D}" dt="2026-05-28T06:35:02.114" v="1322"/>
          <ac:picMkLst>
            <pc:docMk/>
            <pc:sldMk cId="3118817777" sldId="322"/>
            <ac:picMk id="3" creationId="{61F11CA6-7045-898D-DB0A-40BD4AC61AF0}"/>
          </ac:picMkLst>
        </pc:picChg>
        <pc:picChg chg="add mod">
          <ac:chgData name="Prof. Tiago M. Scavone" userId="554dcb28e87692dc" providerId="LiveId" clId="{1067EE1B-C99B-4ADC-89B5-ECBF79184C9D}" dt="2026-05-28T06:44:49.573" v="1506" actId="1076"/>
          <ac:picMkLst>
            <pc:docMk/>
            <pc:sldMk cId="3118817777" sldId="322"/>
            <ac:picMk id="6" creationId="{252A9DD7-A7E3-48A6-0A0C-7F9478CCC370}"/>
          </ac:picMkLst>
        </pc:picChg>
      </pc:sldChg>
      <pc:sldChg chg="addSp modSp add mod">
        <pc:chgData name="Prof. Tiago M. Scavone" userId="554dcb28e87692dc" providerId="LiveId" clId="{1067EE1B-C99B-4ADC-89B5-ECBF79184C9D}" dt="2026-05-28T06:49:30.177" v="1527" actId="1076"/>
        <pc:sldMkLst>
          <pc:docMk/>
          <pc:sldMk cId="877188069" sldId="323"/>
        </pc:sldMkLst>
        <pc:spChg chg="add mod">
          <ac:chgData name="Prof. Tiago M. Scavone" userId="554dcb28e87692dc" providerId="LiveId" clId="{1067EE1B-C99B-4ADC-89B5-ECBF79184C9D}" dt="2026-05-28T06:48:48.033" v="1525" actId="1076"/>
          <ac:spMkLst>
            <pc:docMk/>
            <pc:sldMk cId="877188069" sldId="323"/>
            <ac:spMk id="3" creationId="{D953874E-E751-6C54-1DCB-63F68B846EE4}"/>
          </ac:spMkLst>
        </pc:spChg>
        <pc:picChg chg="add mod">
          <ac:chgData name="Prof. Tiago M. Scavone" userId="554dcb28e87692dc" providerId="LiveId" clId="{1067EE1B-C99B-4ADC-89B5-ECBF79184C9D}" dt="2026-05-28T06:49:30.177" v="1527" actId="1076"/>
          <ac:picMkLst>
            <pc:docMk/>
            <pc:sldMk cId="877188069" sldId="323"/>
            <ac:picMk id="5" creationId="{003FF68F-5F7B-E52F-A266-74C3AE31B0CD}"/>
          </ac:picMkLst>
        </pc:picChg>
        <pc:picChg chg="mod">
          <ac:chgData name="Prof. Tiago M. Scavone" userId="554dcb28e87692dc" providerId="LiveId" clId="{1067EE1B-C99B-4ADC-89B5-ECBF79184C9D}" dt="2026-05-28T06:48:43.833" v="1524" actId="1076"/>
          <ac:picMkLst>
            <pc:docMk/>
            <pc:sldMk cId="877188069" sldId="323"/>
            <ac:picMk id="61" creationId="{65DF540B-71D0-B382-A253-87D82EC3525C}"/>
          </ac:picMkLst>
        </pc:picChg>
      </pc:sldChg>
      <pc:sldChg chg="addSp modSp add mod">
        <pc:chgData name="Prof. Tiago M. Scavone" userId="554dcb28e87692dc" providerId="LiveId" clId="{1067EE1B-C99B-4ADC-89B5-ECBF79184C9D}" dt="2026-05-28T06:37:59.309" v="1344" actId="1076"/>
        <pc:sldMkLst>
          <pc:docMk/>
          <pc:sldMk cId="2031246418" sldId="324"/>
        </pc:sldMkLst>
        <pc:picChg chg="add mod">
          <ac:chgData name="Prof. Tiago M. Scavone" userId="554dcb28e87692dc" providerId="LiveId" clId="{1067EE1B-C99B-4ADC-89B5-ECBF79184C9D}" dt="2026-05-28T06:37:51.153" v="1342" actId="1076"/>
          <ac:picMkLst>
            <pc:docMk/>
            <pc:sldMk cId="2031246418" sldId="324"/>
            <ac:picMk id="5" creationId="{819FCAC2-64AD-DEFF-3961-D2976FA6EAB3}"/>
          </ac:picMkLst>
        </pc:picChg>
        <pc:picChg chg="add mod">
          <ac:chgData name="Prof. Tiago M. Scavone" userId="554dcb28e87692dc" providerId="LiveId" clId="{1067EE1B-C99B-4ADC-89B5-ECBF79184C9D}" dt="2026-05-28T06:37:59.309" v="1344" actId="1076"/>
          <ac:picMkLst>
            <pc:docMk/>
            <pc:sldMk cId="2031246418" sldId="324"/>
            <ac:picMk id="7" creationId="{48772A3D-C28C-FBE8-F16C-80AA8135A7EC}"/>
          </ac:picMkLst>
        </pc:picChg>
      </pc:sldChg>
      <pc:sldChg chg="modSp add mod ord">
        <pc:chgData name="Prof. Tiago M. Scavone" userId="554dcb28e87692dc" providerId="LiveId" clId="{1067EE1B-C99B-4ADC-89B5-ECBF79184C9D}" dt="2026-05-28T06:40:46.377" v="1496" actId="115"/>
        <pc:sldMkLst>
          <pc:docMk/>
          <pc:sldMk cId="3413847839" sldId="325"/>
        </pc:sldMkLst>
        <pc:spChg chg="mod">
          <ac:chgData name="Prof. Tiago M. Scavone" userId="554dcb28e87692dc" providerId="LiveId" clId="{1067EE1B-C99B-4ADC-89B5-ECBF79184C9D}" dt="2026-05-28T06:40:46.377" v="1496" actId="115"/>
          <ac:spMkLst>
            <pc:docMk/>
            <pc:sldMk cId="3413847839" sldId="325"/>
            <ac:spMk id="56" creationId="{90452290-900B-BEAD-2427-6ECD670F31EB}"/>
          </ac:spMkLst>
        </pc:spChg>
      </pc:sldChg>
      <pc:sldChg chg="addSp modSp add mod">
        <pc:chgData name="Prof. Tiago M. Scavone" userId="554dcb28e87692dc" providerId="LiveId" clId="{1067EE1B-C99B-4ADC-89B5-ECBF79184C9D}" dt="2026-05-28T06:51:09.024" v="1542" actId="14100"/>
        <pc:sldMkLst>
          <pc:docMk/>
          <pc:sldMk cId="373895468" sldId="326"/>
        </pc:sldMkLst>
        <pc:spChg chg="add mod">
          <ac:chgData name="Prof. Tiago M. Scavone" userId="554dcb28e87692dc" providerId="LiveId" clId="{1067EE1B-C99B-4ADC-89B5-ECBF79184C9D}" dt="2026-05-28T06:50:33.661" v="1536" actId="14100"/>
          <ac:spMkLst>
            <pc:docMk/>
            <pc:sldMk cId="373895468" sldId="326"/>
            <ac:spMk id="5" creationId="{80A9DB1D-299D-2553-3EF6-F72D1A4646A9}"/>
          </ac:spMkLst>
        </pc:spChg>
        <pc:picChg chg="add mod">
          <ac:chgData name="Prof. Tiago M. Scavone" userId="554dcb28e87692dc" providerId="LiveId" clId="{1067EE1B-C99B-4ADC-89B5-ECBF79184C9D}" dt="2026-05-28T06:51:09.024" v="1542" actId="14100"/>
          <ac:picMkLst>
            <pc:docMk/>
            <pc:sldMk cId="373895468" sldId="326"/>
            <ac:picMk id="4" creationId="{BED3D403-B7CA-2228-DB9E-4FD4D76BCB0A}"/>
          </ac:picMkLst>
        </pc:picChg>
        <pc:picChg chg="mod">
          <ac:chgData name="Prof. Tiago M. Scavone" userId="554dcb28e87692dc" providerId="LiveId" clId="{1067EE1B-C99B-4ADC-89B5-ECBF79184C9D}" dt="2026-05-28T06:50:56.705" v="1540" actId="1076"/>
          <ac:picMkLst>
            <pc:docMk/>
            <pc:sldMk cId="373895468" sldId="326"/>
            <ac:picMk id="61" creationId="{3EFB4761-4B27-FE74-72A0-7A3F38E51B48}"/>
          </ac:picMkLst>
        </pc:picChg>
      </pc:sldChg>
      <pc:sldChg chg="addSp modSp add mod">
        <pc:chgData name="Prof. Tiago M. Scavone" userId="554dcb28e87692dc" providerId="LiveId" clId="{1067EE1B-C99B-4ADC-89B5-ECBF79184C9D}" dt="2026-05-28T06:46:17.157" v="1508" actId="1076"/>
        <pc:sldMkLst>
          <pc:docMk/>
          <pc:sldMk cId="4034645774" sldId="327"/>
        </pc:sldMkLst>
        <pc:picChg chg="add mod">
          <ac:chgData name="Prof. Tiago M. Scavone" userId="554dcb28e87692dc" providerId="LiveId" clId="{1067EE1B-C99B-4ADC-89B5-ECBF79184C9D}" dt="2026-05-28T06:46:17.157" v="1508" actId="1076"/>
          <ac:picMkLst>
            <pc:docMk/>
            <pc:sldMk cId="4034645774" sldId="327"/>
            <ac:picMk id="5" creationId="{CD52AB15-0BEE-BC82-8ED5-C2A96F0C3F54}"/>
          </ac:picMkLst>
        </pc:picChg>
      </pc:sldChg>
      <pc:sldChg chg="addSp modSp add mod">
        <pc:chgData name="Prof. Tiago M. Scavone" userId="554dcb28e87692dc" providerId="LiveId" clId="{1067EE1B-C99B-4ADC-89B5-ECBF79184C9D}" dt="2026-05-28T06:52:59.096" v="1560" actId="1076"/>
        <pc:sldMkLst>
          <pc:docMk/>
          <pc:sldMk cId="3788688597" sldId="328"/>
        </pc:sldMkLst>
        <pc:spChg chg="add mod">
          <ac:chgData name="Prof. Tiago M. Scavone" userId="554dcb28e87692dc" providerId="LiveId" clId="{1067EE1B-C99B-4ADC-89B5-ECBF79184C9D}" dt="2026-05-28T06:52:39.956" v="1556" actId="1076"/>
          <ac:spMkLst>
            <pc:docMk/>
            <pc:sldMk cId="3788688597" sldId="328"/>
            <ac:spMk id="3" creationId="{4C520BC5-4E7A-1E06-5275-AEDCD78EE7EB}"/>
          </ac:spMkLst>
        </pc:spChg>
        <pc:picChg chg="add mod">
          <ac:chgData name="Prof. Tiago M. Scavone" userId="554dcb28e87692dc" providerId="LiveId" clId="{1067EE1B-C99B-4ADC-89B5-ECBF79184C9D}" dt="2026-05-28T06:52:59.096" v="1560" actId="1076"/>
          <ac:picMkLst>
            <pc:docMk/>
            <pc:sldMk cId="3788688597" sldId="328"/>
            <ac:picMk id="5" creationId="{4C233D03-9811-B9A2-F3EA-D87A6FFF87D2}"/>
          </ac:picMkLst>
        </pc:picChg>
        <pc:picChg chg="mod">
          <ac:chgData name="Prof. Tiago M. Scavone" userId="554dcb28e87692dc" providerId="LiveId" clId="{1067EE1B-C99B-4ADC-89B5-ECBF79184C9D}" dt="2026-05-28T06:52:31.220" v="1554" actId="1076"/>
          <ac:picMkLst>
            <pc:docMk/>
            <pc:sldMk cId="3788688597" sldId="328"/>
            <ac:picMk id="61" creationId="{E61C8DB2-D76F-F563-7D7C-EBF3CE9B853C}"/>
          </ac:picMkLst>
        </pc:picChg>
      </pc:sldChg>
      <pc:sldChg chg="addSp modSp add mod">
        <pc:chgData name="Prof. Tiago M. Scavone" userId="554dcb28e87692dc" providerId="LiveId" clId="{1067EE1B-C99B-4ADC-89B5-ECBF79184C9D}" dt="2026-05-28T06:54:20.685" v="1569" actId="1076"/>
        <pc:sldMkLst>
          <pc:docMk/>
          <pc:sldMk cId="2217907335" sldId="329"/>
        </pc:sldMkLst>
        <pc:spChg chg="add mod">
          <ac:chgData name="Prof. Tiago M. Scavone" userId="554dcb28e87692dc" providerId="LiveId" clId="{1067EE1B-C99B-4ADC-89B5-ECBF79184C9D}" dt="2026-05-28T06:53:38.782" v="1562" actId="1076"/>
          <ac:spMkLst>
            <pc:docMk/>
            <pc:sldMk cId="2217907335" sldId="329"/>
            <ac:spMk id="3" creationId="{9DB9A4E4-6B69-1788-324A-D7E1128C9C52}"/>
          </ac:spMkLst>
        </pc:spChg>
        <pc:picChg chg="add mod">
          <ac:chgData name="Prof. Tiago M. Scavone" userId="554dcb28e87692dc" providerId="LiveId" clId="{1067EE1B-C99B-4ADC-89B5-ECBF79184C9D}" dt="2026-05-28T06:54:20.685" v="1569" actId="1076"/>
          <ac:picMkLst>
            <pc:docMk/>
            <pc:sldMk cId="2217907335" sldId="329"/>
            <ac:picMk id="5" creationId="{3F86A53B-58CE-E619-8900-5695064CAB21}"/>
          </ac:picMkLst>
        </pc:picChg>
      </pc:sldChg>
      <pc:sldChg chg="addSp modSp add mod">
        <pc:chgData name="Prof. Tiago M. Scavone" userId="554dcb28e87692dc" providerId="LiveId" clId="{1067EE1B-C99B-4ADC-89B5-ECBF79184C9D}" dt="2026-05-28T06:56:42.256" v="1578" actId="1076"/>
        <pc:sldMkLst>
          <pc:docMk/>
          <pc:sldMk cId="337076648" sldId="330"/>
        </pc:sldMkLst>
        <pc:spChg chg="add mod">
          <ac:chgData name="Prof. Tiago M. Scavone" userId="554dcb28e87692dc" providerId="LiveId" clId="{1067EE1B-C99B-4ADC-89B5-ECBF79184C9D}" dt="2026-05-28T06:56:12.284" v="1574" actId="14100"/>
          <ac:spMkLst>
            <pc:docMk/>
            <pc:sldMk cId="337076648" sldId="330"/>
            <ac:spMk id="3" creationId="{C26F028B-7345-928E-2E9F-BF7F3EBE8C4C}"/>
          </ac:spMkLst>
        </pc:spChg>
        <pc:picChg chg="add mod">
          <ac:chgData name="Prof. Tiago M. Scavone" userId="554dcb28e87692dc" providerId="LiveId" clId="{1067EE1B-C99B-4ADC-89B5-ECBF79184C9D}" dt="2026-05-28T06:56:42.256" v="1578" actId="1076"/>
          <ac:picMkLst>
            <pc:docMk/>
            <pc:sldMk cId="337076648" sldId="330"/>
            <ac:picMk id="5" creationId="{F55E4B94-18F6-E65A-5B58-90458E983268}"/>
          </ac:picMkLst>
        </pc:picChg>
      </pc:sldChg>
      <pc:sldChg chg="addSp modSp add mod">
        <pc:chgData name="Prof. Tiago M. Scavone" userId="554dcb28e87692dc" providerId="LiveId" clId="{1067EE1B-C99B-4ADC-89B5-ECBF79184C9D}" dt="2026-05-28T06:58:19.552" v="1586" actId="1076"/>
        <pc:sldMkLst>
          <pc:docMk/>
          <pc:sldMk cId="579849055" sldId="331"/>
        </pc:sldMkLst>
        <pc:spChg chg="add mod">
          <ac:chgData name="Prof. Tiago M. Scavone" userId="554dcb28e87692dc" providerId="LiveId" clId="{1067EE1B-C99B-4ADC-89B5-ECBF79184C9D}" dt="2026-05-28T06:57:34.783" v="1583" actId="1076"/>
          <ac:spMkLst>
            <pc:docMk/>
            <pc:sldMk cId="579849055" sldId="331"/>
            <ac:spMk id="3" creationId="{8C1FF653-6D82-5DB7-E4B4-A37A0026DB09}"/>
          </ac:spMkLst>
        </pc:spChg>
        <pc:picChg chg="add mod">
          <ac:chgData name="Prof. Tiago M. Scavone" userId="554dcb28e87692dc" providerId="LiveId" clId="{1067EE1B-C99B-4ADC-89B5-ECBF79184C9D}" dt="2026-05-28T06:58:19.552" v="1586" actId="1076"/>
          <ac:picMkLst>
            <pc:docMk/>
            <pc:sldMk cId="579849055" sldId="331"/>
            <ac:picMk id="5" creationId="{7F3DF409-9E59-DD8E-82F9-D76F1F7689F9}"/>
          </ac:picMkLst>
        </pc:picChg>
        <pc:picChg chg="mod">
          <ac:chgData name="Prof. Tiago M. Scavone" userId="554dcb28e87692dc" providerId="LiveId" clId="{1067EE1B-C99B-4ADC-89B5-ECBF79184C9D}" dt="2026-05-28T06:57:26.632" v="1582" actId="1076"/>
          <ac:picMkLst>
            <pc:docMk/>
            <pc:sldMk cId="579849055" sldId="331"/>
            <ac:picMk id="61" creationId="{3D9E973D-AA65-EE4A-1D90-37F785C5D4F8}"/>
          </ac:picMkLst>
        </pc:picChg>
      </pc:sldChg>
      <pc:sldChg chg="add del">
        <pc:chgData name="Prof. Tiago M. Scavone" userId="554dcb28e87692dc" providerId="LiveId" clId="{1067EE1B-C99B-4ADC-89B5-ECBF79184C9D}" dt="2026-05-28T06:58:34.220" v="1587" actId="47"/>
        <pc:sldMkLst>
          <pc:docMk/>
          <pc:sldMk cId="520049400" sldId="332"/>
        </pc:sldMkLst>
      </pc:sldChg>
      <pc:sldChg chg="add">
        <pc:chgData name="Prof. Tiago M. Scavone" userId="554dcb28e87692dc" providerId="LiveId" clId="{1067EE1B-C99B-4ADC-89B5-ECBF79184C9D}" dt="2026-05-28T06:58:37.561" v="1588"/>
        <pc:sldMkLst>
          <pc:docMk/>
          <pc:sldMk cId="3346795149" sldId="33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86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018E838-711D-30B4-BF57-57080260D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37558F9-D170-D1FB-C27D-02BF48EE3D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77C0CC0-715B-B18D-CCEA-0793CB8C3C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824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425CD6C-A703-ED91-27DD-9F85DC23D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95106648-4645-B95D-D334-2546D8CF3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D77023F-8348-DBDF-C96B-B46D5875C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040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58C86077-322A-481F-3189-9E6003DF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C047AECA-4E31-590B-AFC6-C775E603C5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FE969B2C-4702-EF63-F989-9BDBFEA41E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042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877035D8-1E42-75CF-8262-A0CDABE54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BDE39A8E-A2DD-B43B-6BE8-35A7B9B7AA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1569FDA-4373-C58E-14D4-A5B007423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868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6822289-9432-1897-4108-0A274D5F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6B455073-F6E5-9462-5966-4DCD6508E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4D43887F-993A-484F-57FF-19B80ECB9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596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8DE9AE7-D796-20D9-441A-27F787DA6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BC584C5-6640-975D-84AD-E03B98B5ED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58C14C8-6530-1FEA-2871-16A67A7733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9471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75D4D74-2967-DD43-C656-F5C350A68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8A8AD82-B574-C179-68BF-3FA414C7BF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297662F-9121-0598-6B36-FC36023E54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923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06B71A63-C88A-22A3-6224-11A48B964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EE2AFAE0-BA83-5056-747C-BE8F54826D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C4915F00-7BC6-65A5-DC31-4CFD8244CD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9183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3BA9928-7144-00DD-6A1A-C7F53D9B8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5B7AA36-F813-AB03-73EF-1F95184A10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F9342A6-B06C-1A5A-28A1-558A6AFC50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9950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8EE2543-0F76-86A0-2FE9-D1C6EF52F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A4CA42F-05B9-B6A9-13DC-D90EA9A3AA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227363B-0C4C-28D9-F4FA-8A2E72B44B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82BE8B5-0665-D077-EDB9-A1D7BFEA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3DDBD0E2-F8D6-EE79-5884-75D91069D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F9363081-A115-AEEB-AB2C-3723855B9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4624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DA514D6-C517-EE28-7503-8FD099CE9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CE23935-5A15-3992-D31A-E781A5DDA5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16B9442-E9F4-59AD-7752-128123BFC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2592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3FDC05E-5744-D769-6CB1-3D3D8E68C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448DBC8-0543-43EA-3955-6709EFD616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D36BCFA-CE68-A03D-52DD-1140BAB600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045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31F8660-B16B-3B8D-11C0-75CD33F97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6B51795-E4F3-9204-C259-088AB953F8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99AE662-6767-E64B-DA17-2E1843EB3F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452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A77B9D08-C591-DAA4-837B-B733ADAB5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82D8F3F6-CD68-2784-A307-7249B0C3F1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DFF99E8F-1BD2-3B42-30D7-63FE9B914A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234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04D45B5-663A-72DF-A1D3-165074780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2330356-F734-F982-DF91-C0EF325FEF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3F13879-C50F-6753-51BD-CE4DCA4C7E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4406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18052E5-42BF-D84D-479C-48177671C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62D3BF0-8C3E-EA56-92A5-7DD82D00A0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46B3ADE-B327-8F62-F428-AF86FC0BF9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5057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137A551-4661-7526-54F3-6F91BE8D7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BA0FFA8-79A3-DB2C-4D72-91D0AF8755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53EEAB2-80EF-75F4-7A0A-D34020229A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751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9104774-969C-8EBC-B7ED-CF8F48AF0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1D034C8-0008-5C23-217F-89ED9F0E96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729503D-664A-1FBD-FECA-CA39F9137B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7094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A33BBE1-DECD-6A20-B221-D622362F6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B7F1666-C506-FC36-BE3C-0C0B771F3F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BBF8A54-61A8-7C10-BA12-4EA029B0CC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5289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CB5F526-6361-1081-A535-65F13061D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8148B85-02D2-1E94-D25A-CB72A8803D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88709BD-99B5-F4A9-75F7-FF9DBB1C6C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976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15853D7D-2A47-0B61-2EA2-BD068488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C4372C26-9A74-E61F-7000-2E80643B7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D48BC47B-BA92-84C5-CA16-6032DC5E1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909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7132528-28B7-50B7-0B59-6758E9CBD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75329B43-17EE-1AB6-D9FE-D8F87433D9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C0462DEA-16F3-2847-7D68-368B80C7AE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6387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A8D9D3FA-818E-39FA-3D38-B0FCEB822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1967FE9A-82AB-D661-C68F-FCAB1C972F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DB064B7B-B78D-44F9-D73F-8347159345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3739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0D01287-262E-F087-691F-A187C0B31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E3FFBB8-EA0A-4BC3-C0A2-987948B006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9459D66-31C6-42FC-A15C-465B9421A2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780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6A1D8DC-2E13-D662-92D5-07CBDAFB8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430B6E7-C7F4-52A5-CD50-956892BD33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D5CC265-DF65-13DA-4029-92A9DAC860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166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78B41DE-4DEA-3938-6F75-570CC4C3A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63204B8-526B-590F-F2E8-E2131BE18D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D0B6451-567A-859C-7AD8-4494CD03EF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1852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F24A785-6A82-23DA-67FF-E48B7599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871916E-696C-45A9-A6E0-57B39BD8BD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9906024-D524-C8AD-1132-1A8404870B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5418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A1BA834-9101-DED3-FD0A-24A54A46B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12CCFFB-ABEA-7A59-1E68-D499A007E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8145A2C-4071-7AC7-BBB0-DB8C232F1F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60163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4ABF38A7-8EBA-E922-0605-262F8A7C4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1CBD9BD0-0FB3-6CA5-DF7F-2FCC5E7311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077AA9EE-1F45-0CB9-2270-792394A1A9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527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4DBEC15-EA36-438C-901A-768302B7A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98D31B3-6698-2BF4-92E4-021A4D70E2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6D1793B0-1E76-0CC3-ADF2-4E39D82B6C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810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CEF6061-49A2-15EF-7A64-9466B137D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C786BD4-A860-EEAA-F466-576AE5753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48B34AE-44A2-92EC-6D89-4E08FAE33A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7227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68AAB34-2B49-A03A-AE41-D00307072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937FBF3-565A-0191-7637-B14F064A38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591E1C2-D80D-0B74-0E44-8A266B8440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60549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FE8F9BE-B436-CC88-71B5-3C1D71FB1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E796509-E5D6-4E19-53FB-D2C2D977E7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996B12D-1679-C319-E2DF-B112F72B09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4008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F1D368B-51CD-F531-D20C-138616778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DBAF8AD-623A-E2C9-E744-7F1F4BC834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D0EC15D-B4CD-CEDF-7D51-301CF7FE90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51340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3B92019-93A3-D701-B29B-C18176B0F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B7DE477-C6D8-82D5-3388-47ACD0A056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7462CAA-3EB9-428B-A572-5270447F6B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7131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F16D265-723F-85E9-BBA0-1CAAC9728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EAE3C870-B60B-654B-FCAF-7364652A80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1355F2BE-098B-6617-113A-478CC6F979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20532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674DE4EA-9D5C-EED2-3B61-88D1DE35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1605C0EB-296A-649B-32EC-0B865F040C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0FBA4EAF-FECF-F92B-B537-252B27B174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18756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258D9F6-885C-6507-DD10-EF232559B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2D29A2B-D233-D804-6067-BB610D9751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F940715-0465-5C17-D37C-1F1319EFE0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89706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232CB62-EF84-A50B-1927-8010C4F1D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FE00C40-B1EC-8C1C-994A-559B6C47FA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714EB33-ACA0-47B8-00C3-A8042121CE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16653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59B2E4D-7ADF-736A-CEE4-3404F5153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360AF2C-3572-FFD0-925B-95308CCEC8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D639A67-D4B1-AAB2-3E3F-8ED006FDEA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5118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9508968-1AA2-40B6-4D48-0D9C2F9D9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5CB2453-100D-B844-2C54-3D8CA43A10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00CD6A8-6C50-2FC3-E6E5-0C1915A8B8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300462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067F9F9E-0C63-3167-704B-282D8679F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60B42D53-0430-B6A2-B3CD-6A6F520E0B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9A0D9BD6-233A-3C84-8F4E-74F09DD2AF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3198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EE1C52C-668F-5C4E-A10D-0E3607FA6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A05A515-BC75-78CD-B3D6-1ECABBF196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9427C02-B200-B2AF-66E1-569A6E77C8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99182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5C2558A-8F1F-6976-27C5-A7F7BBABA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0B6F01D-46DA-FECB-51F9-C746CA513A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EB56B63-8204-E46A-0604-B8431B6B2C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73414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EA47DEC-1386-69AF-DA77-383339C66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7E8DC21-4B2D-5D9B-A744-ACC86BAB2F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F1E4A09-CA20-F381-EFF2-B8940549E3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37268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E79D5148-3929-D4FC-C9F8-B5B1AC62D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1D335447-7B0F-28F2-EF26-89EEAC1FEA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AF4FF6A-7EFF-3837-7BB0-AB50E291EC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20392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EAB64CA-6D05-DC02-18AF-20D026949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512045E-DD0D-DB86-24D1-F5F3D6B623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AEED4EE-9642-70A0-85E1-3B9299B4B0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80061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F844C72-BCE9-47A8-F161-4D36C02F0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6982857-889E-CFAD-46DC-CEFC372B31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4E2E658-5808-A512-4ABE-748733D305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59831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B21C9C2-8695-250D-8BB5-C46223973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F05831F-A201-D5A8-00BB-ABB1C4D3C3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30F71D8-3586-60E6-CA61-C8734F39CA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68993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6962425-5C23-12B8-CB4C-6FC61EA9B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EF02016-C0A6-47EC-5C92-0AE7340AE5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0BFEA73-2887-E947-D322-DF76BF859D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40643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77D5F1C-75DD-3F44-E0BC-F995EC0F6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D8E12B1-3C71-3925-E909-C595D5505E1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8EF8ED7-56D4-DE8D-A4CE-F2CDF7E31F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27716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A839DA0-5BFD-2B6E-FB4F-C9BD93FAC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570798B-5DA3-1167-888B-10051F3C00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EFB47F5-709F-980A-D6B5-7FFF645CEC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056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DE198AD-2FD7-ACC0-DDC3-D7532FB50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5E2BA02-3FA6-3F9D-4400-B4AEB9910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96064DE-490A-82C1-C92B-87D15BF041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48617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465734A-60E8-9FC2-C30E-84F477C73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37A3411-7DF5-3E88-9DB3-B16C80D765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22CF105-2949-34FB-4B18-ECCCD621E1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8675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E3415B9-C173-6991-8C97-5D1E84AC0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5243E2C-A383-7A91-DE29-AB39B1D393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4F434AD-41C8-19F4-A323-7C45115F79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49845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66BE0DD-6226-8E48-149C-9E42D9243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B54084D-6E13-13C2-7674-CA289B19B4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CB74060-A937-073A-72AC-21171F8C5C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71138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35E3B001-8BD7-784F-509C-3104201B1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8AABD88E-54B1-D020-404B-AD68DC7DAC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DBA783D2-1BF6-BCBE-70D1-335BA1517D7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33821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9A9F3FAC-4AF9-56E8-28E0-3D2ED857B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5BBC9098-A730-BCAF-82DB-CAB67C1A24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424D5401-3598-5A2B-22E6-73A0C1690B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558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DAFA708-7A99-1712-71D7-163D6188F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49FF441-6779-5791-B477-14A8AF0B13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C8B5320-39BB-C5DA-EB20-420A6D0026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1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449121E-7C6C-1CF5-F310-751569AB9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966932E-96A9-E7CE-6061-FF29C7E303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EFFD78C-AC9D-E094-78D0-51BB01D41B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318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43A9185-7D9C-D48C-BCD9-CBE40D6D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F1BE235-6343-92BA-2B84-604794771B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pt-BR"/>
          </a:p>
        </p:txBody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6887C22-1B63-3F66-AF79-12C6BFD1C9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481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0909" y="1483875"/>
            <a:ext cx="5666364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  <a:endParaRPr sz="6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1D1F3AE-3D9D-0213-4490-0113AA5BE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9A4E7EC-2462-352F-7E2B-9921388F80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3224506E-9FD0-80AF-98B7-E90186A914CA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Estratégica de Stackeholders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91129C-B838-7CDB-29FB-6688004C8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42" y="387647"/>
            <a:ext cx="8339213" cy="339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4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4D38185-7D31-F4B8-509F-1B43C1572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8231C40-3762-9D12-0409-5057AE1E79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33A51DE-BBE4-1F3F-596F-DA73DC1F0609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Estratégica de Stackeholders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F1E46B-17A6-B8DF-17DA-952A86D4E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595"/>
            <a:ext cx="7885460" cy="41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8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43042D8-415A-5082-1E50-D9837AB7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C0E978E1-32F2-758E-4847-33B3BFCCC9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E80BF35D-B563-479F-77E4-F5F5C7606521}"/>
              </a:ext>
            </a:extLst>
          </p:cNvPr>
          <p:cNvSpPr txBox="1"/>
          <p:nvPr/>
        </p:nvSpPr>
        <p:spPr>
          <a:xfrm>
            <a:off x="544944" y="711200"/>
            <a:ext cx="6450767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</a:rPr>
              <a:t>O papel do servidor público não é apenas aplicar a lei, mas gerar valor público em um cenário em constante transformação.</a:t>
            </a:r>
            <a:endParaRPr sz="3600" b="1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9993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1B209EA1-95D7-9553-0BB9-FBC53C6B3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EFE27B47-89DE-854F-DA32-E50E99D5D9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28E252E-DAF0-B3E8-91B1-26D7C36D679E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006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1FD05AE3-E5EC-73D6-597A-DA8133DF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6436F9FB-42C6-6E41-5395-F3381763A9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0A8E83A8-7ABC-BF83-F304-BD5FC987AA97}"/>
              </a:ext>
            </a:extLst>
          </p:cNvPr>
          <p:cNvSpPr txBox="1"/>
          <p:nvPr/>
        </p:nvSpPr>
        <p:spPr>
          <a:xfrm>
            <a:off x="436867" y="1239447"/>
            <a:ext cx="6646979" cy="147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highlight>
                  <a:srgbClr val="FF6600"/>
                </a:highlight>
              </a:rPr>
              <a:t>Engajamento e Produtividade no Setor Pública</a:t>
            </a:r>
            <a:endParaRPr lang="pt-BR" sz="3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0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90B09BE-4678-425A-F857-BD18D271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BCD352D-F215-066B-885C-B3CE9EDF20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D27DC25-3DD4-8872-41C8-9BFCA29FDED9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Engajamento e Produtividade no Setor Público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F391E1-5562-9584-7A85-A3E657BCD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109"/>
            <a:ext cx="8130448" cy="38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3CD78BD-B073-E046-7CA1-59EAFFF1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16B56DC-2697-15B0-9C6D-D78B17569B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9D76042A-62A5-DD2F-2042-72F410D90337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Engajamento e Produtividade no Setor Público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D7EB08B-D73A-05D6-DA75-E83AE5DE3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23" y="396456"/>
            <a:ext cx="8225181" cy="360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2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4B3E6966-155D-9272-3F33-2FA761193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C1AEB535-21CB-547A-A58B-E41A440F395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5DE6B20A-6292-4012-E64C-74343B5258AC}"/>
              </a:ext>
            </a:extLst>
          </p:cNvPr>
          <p:cNvSpPr txBox="1"/>
          <p:nvPr/>
        </p:nvSpPr>
        <p:spPr>
          <a:xfrm>
            <a:off x="544944" y="711200"/>
            <a:ext cx="6450767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</a:rPr>
              <a:t>A evolução da EX culmina em criar ambientes onde as pessoas escolhem contribuir com propósito: Pessoas Primeiro, Resultados Depois.</a:t>
            </a:r>
            <a:endParaRPr sz="3600" b="1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91729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2CD73D8-D6F0-B039-F19B-914D8DDED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268E968-B619-774C-862D-D39308BBEB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930EDAC-75B4-BA70-1D41-9E4918EF121A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Engajamento e Produtividade no Setor Público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36BA3E4-0D3A-8548-C7C2-A081B833A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348" y="113991"/>
            <a:ext cx="5975156" cy="425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6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18C16BD-B1D4-60B6-1232-5E03F8CD1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992633A-223A-8665-57BC-7C474324EAD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74D1300-0013-6CA8-D4D6-D3D492F4DA8F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Engajamento e Produtividade no Setor Público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FC1D42-8AD9-7704-1A50-7446633AD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99" y="211379"/>
            <a:ext cx="7722719" cy="37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4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9DFF3A35-57B1-914B-09E1-77B511032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1FA940AD-67EB-996C-059C-B2C55FDC97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42580DAE-7B06-D74E-F63A-A32B0569D64E}"/>
              </a:ext>
            </a:extLst>
          </p:cNvPr>
          <p:cNvSpPr txBox="1"/>
          <p:nvPr/>
        </p:nvSpPr>
        <p:spPr>
          <a:xfrm>
            <a:off x="385010" y="2119316"/>
            <a:ext cx="6853187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Desafios Avançados e Tendências Contemporâneas</a:t>
            </a:r>
            <a:endParaRPr sz="2800" b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Google Shape;56;p13">
            <a:extLst>
              <a:ext uri="{FF2B5EF4-FFF2-40B4-BE49-F238E27FC236}">
                <a16:creationId xmlns:a16="http://schemas.microsoft.com/office/drawing/2014/main" id="{89F079A6-590D-3CB5-5C78-BCF60390A8B5}"/>
              </a:ext>
            </a:extLst>
          </p:cNvPr>
          <p:cNvSpPr txBox="1"/>
          <p:nvPr/>
        </p:nvSpPr>
        <p:spPr>
          <a:xfrm>
            <a:off x="2555914" y="3235712"/>
            <a:ext cx="51918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29/05/2026  Das 09h às 11h</a:t>
            </a:r>
          </a:p>
        </p:txBody>
      </p:sp>
    </p:spTree>
    <p:extLst>
      <p:ext uri="{BB962C8B-B14F-4D97-AF65-F5344CB8AC3E}">
        <p14:creationId xmlns:p14="http://schemas.microsoft.com/office/powerpoint/2010/main" val="3564269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BEE69FB-B919-98CC-916C-E369E5AED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F264A91-BD84-66AA-2AB2-682F4CE3DD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EAF3011-CEF5-0996-45CD-0701ABA36E38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Engajamento e Produtividade no Setor Público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B01201-0CB9-E193-F123-D2D048EF7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89" y="158217"/>
            <a:ext cx="7883392" cy="39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35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6339775-3A6F-2B0F-FC7E-D08AC0FAC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E602C1B-5B76-68C9-62E6-4BDC96BD2D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70B51B2-86D2-E951-4B4E-58AC34ECF1A4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Engajamento e Produtividade no Setor Público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38B611-1B13-494F-3BFA-52A71B4D3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889" y="85755"/>
            <a:ext cx="5854006" cy="41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37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B95461F-04B8-9F4B-5B1D-41ED51FE2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0E6A5AE9-BE3A-4D06-C6F6-E437437BE3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F8F0573-3E7B-9A84-5F66-912276482687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Engajamento e Produtividade no Setor Público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EFB5438-DE51-0C2B-EB6E-85BC27BEF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2" y="2238194"/>
            <a:ext cx="8998815" cy="15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04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8F43BDC7-AF5C-FBA8-A326-F28E86BBB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5445BCC8-36C8-FB5F-6210-8004E67F0F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51E246ED-A26F-6494-56B1-EC36737E3520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6255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C069148-3BDD-2077-B79E-6BD036B06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6620CC7-CC0F-99D6-2612-0D5C66A1815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9A3D0D3-B421-F01B-CF00-794A0E770064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Liderança e Gestão da Mudança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3" name="Image 0" descr="preencoded.png">
            <a:extLst>
              <a:ext uri="{FF2B5EF4-FFF2-40B4-BE49-F238E27FC236}">
                <a16:creationId xmlns:a16="http://schemas.microsoft.com/office/drawing/2014/main" id="{0AD0E775-8F18-30EE-E237-4C30F3FEF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969" y="49314"/>
            <a:ext cx="6202592" cy="434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70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E134925-6E1C-3757-E95F-671D3CB1D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0D16871-1669-7674-F8D8-9499EBAD59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6314B79-78DF-EA6F-7066-64D480B05EFC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Liderança e Gestão da Mudança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DE204854-791D-0BA0-D0C0-B9E46429B75E}"/>
              </a:ext>
            </a:extLst>
          </p:cNvPr>
          <p:cNvSpPr/>
          <p:nvPr/>
        </p:nvSpPr>
        <p:spPr>
          <a:xfrm>
            <a:off x="510295" y="288497"/>
            <a:ext cx="7355160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 Que a IA Pode Fazer pelo Setor Público?</a:t>
            </a:r>
            <a:endParaRPr lang="en-US" sz="2750" dirty="0"/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7EA457EC-1611-0E4C-2A2A-FA16BF5F91FC}"/>
              </a:ext>
            </a:extLst>
          </p:cNvPr>
          <p:cNvSpPr/>
          <p:nvPr/>
        </p:nvSpPr>
        <p:spPr>
          <a:xfrm>
            <a:off x="3692947" y="1813322"/>
            <a:ext cx="1252537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350" dirty="0"/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2384DE9D-A913-AE01-707B-6B615A72EA95}"/>
              </a:ext>
            </a:extLst>
          </p:cNvPr>
          <p:cNvSpPr/>
          <p:nvPr/>
        </p:nvSpPr>
        <p:spPr>
          <a:xfrm>
            <a:off x="5466011" y="1813322"/>
            <a:ext cx="125261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endParaRPr lang="en-US" sz="1350" dirty="0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6EDBE332-FC9A-F8CA-8EEF-1CD0D771582E}"/>
              </a:ext>
            </a:extLst>
          </p:cNvPr>
          <p:cNvSpPr/>
          <p:nvPr/>
        </p:nvSpPr>
        <p:spPr>
          <a:xfrm>
            <a:off x="7239149" y="1813322"/>
            <a:ext cx="1252612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</a:t>
            </a:r>
            <a:endParaRPr lang="en-US" sz="1350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9A9D6E2-3CF8-D717-475C-E3AC2C7C0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3127" y="731484"/>
            <a:ext cx="3989495" cy="380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84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EC85DA7-3BB1-F7AF-B9B5-B03E885C4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D0060A8-8DCE-9B18-AC58-4E483B2A8F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303A31F-DC26-4E51-605F-B2692E11A930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Liderança e Gestão da Mudança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CC9B37-C21E-CCC0-0297-FB6A3F201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44" y="119944"/>
            <a:ext cx="7220958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24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7AD74175-39AC-88C5-A2FD-16A4E56D4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C908027-F6ED-022B-986D-38223F29565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E209D1E-B85B-8B91-707E-CBB2025E1F81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Liderança e Gestão da Mudança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D873397-97C2-17C1-C595-334DA52E7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51" y="160768"/>
            <a:ext cx="8348472" cy="361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7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AC55DBC-65A6-929A-E162-DB127B108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A57E393-335F-AB3E-39D9-CAA7064E91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AF2191C-1125-2FE2-E522-B09078FD8A0E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Liderança e Gestão da Mudança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B5978E-7656-589C-4980-3F42989AD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599" y="120734"/>
            <a:ext cx="5118700" cy="42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26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6FB4DB9-3772-C02C-79B4-721A4165A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9A38B05-C077-E751-51CC-4B4F2DF627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6B34B2D-1FA0-1CB6-D08A-6D4E3552065B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Liderança e Gestão da Mudança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15E776C-D4CF-0A4D-EB2C-3293352AF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72" y="449329"/>
            <a:ext cx="8503135" cy="348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6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89753842-8492-FB44-109F-00595902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21C13C3F-5DD9-2530-7EE8-AC4F6548F5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8612" y="20573"/>
            <a:ext cx="924261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B270E534-97A1-52BD-C95A-DB780BCFF97E}"/>
              </a:ext>
            </a:extLst>
          </p:cNvPr>
          <p:cNvSpPr txBox="1"/>
          <p:nvPr/>
        </p:nvSpPr>
        <p:spPr>
          <a:xfrm>
            <a:off x="525002" y="699621"/>
            <a:ext cx="6901314" cy="265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dirty="0">
                <a:solidFill>
                  <a:schemeClr val="bg1"/>
                </a:solidFill>
                <a:highlight>
                  <a:srgbClr val="FF6600"/>
                </a:highlight>
              </a:rPr>
              <a:t>Como a gestão pública contemporânea responde às demandas complexas da sociedade?</a:t>
            </a:r>
            <a:endParaRPr lang="pt-BR" sz="3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71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A16E8043-A928-F27B-EEA9-A070958CE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F12F21A4-CC30-DD1D-601F-B6BB1147B91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E3C1E645-E09F-D5E0-82D9-F4D62F7DD9BC}"/>
              </a:ext>
            </a:extLst>
          </p:cNvPr>
          <p:cNvSpPr txBox="1"/>
          <p:nvPr/>
        </p:nvSpPr>
        <p:spPr>
          <a:xfrm>
            <a:off x="544944" y="711200"/>
            <a:ext cx="6450767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</a:rPr>
              <a:t>Próximo passo: ampliar o uso dessas soluções com responsabilidade, visão estratégica e foco em resultados.</a:t>
            </a:r>
            <a:endParaRPr sz="3600" b="1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01448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3330F605-9C90-81E5-468D-5B7A85C4B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D8EC10F7-7275-EAD0-8938-B0CA4B6535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BEDCF84C-5907-AF98-1A66-53E0E62CB64E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91593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2F6D9BE-2ED8-5181-3BA2-1A29D43E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43B480D-125F-09C4-BD1E-A39395A7205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3846DC0E-58C7-29F8-0045-AA21A44CA160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</a:t>
            </a: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Cities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9E346DA3-0189-E843-48D4-0DED0374A1F4}"/>
              </a:ext>
            </a:extLst>
          </p:cNvPr>
          <p:cNvSpPr/>
          <p:nvPr/>
        </p:nvSpPr>
        <p:spPr>
          <a:xfrm>
            <a:off x="1730720" y="118907"/>
            <a:ext cx="4563591" cy="339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1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 que é uma Cidade Inteligente?</a:t>
            </a:r>
            <a:endParaRPr lang="en-US" sz="21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27A3C1-C08C-682C-7D28-9A980802B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56387"/>
            <a:ext cx="9022814" cy="143683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73CF115-1543-236F-1054-5466A5114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23" y="2093218"/>
            <a:ext cx="4127543" cy="23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50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0486280-68C6-BEFD-3FF7-BBFD81804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48F6750-68A0-460E-B34E-0587110509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1A3F3BA-6530-2869-DED3-EB9574F4EEB4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</a:t>
            </a: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Cities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EAF414-A236-F048-A322-1425AFCC6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17" y="441569"/>
            <a:ext cx="8287469" cy="351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39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2DC770A-FADA-44B3-7573-FFFE5EF5C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9032514-B269-EF43-CFDD-ABF2BF84318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BF0A869-C57B-C62E-A183-C714FE823B99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</a:t>
            </a: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Cities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6DCC82-531F-C33A-8EE2-AB793072D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99" y="873655"/>
            <a:ext cx="8791202" cy="281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88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62CD60A-15B6-E619-EC4F-F57715236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31008CE-6CAC-2380-3BAA-1C493F86410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CCF60864-1852-A16F-0586-1EF7DC839E40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</a:t>
            </a: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Cities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6CD4FB3A-6525-15C8-1244-1CED6A19B1A8}"/>
              </a:ext>
            </a:extLst>
          </p:cNvPr>
          <p:cNvSpPr/>
          <p:nvPr/>
        </p:nvSpPr>
        <p:spPr>
          <a:xfrm>
            <a:off x="818883" y="154237"/>
            <a:ext cx="6103343" cy="4616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6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Os 6 Parâmetros da União Europeia para Cidades Inteligentes</a:t>
            </a:r>
            <a:endParaRPr lang="en-US" sz="160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81597CE4-8E9D-6531-D589-37B96EDF4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293" y="615873"/>
            <a:ext cx="4350524" cy="36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94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D816A8F-E2A5-0817-059D-9B4C34A6A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6EDD29F-7C23-0457-EF3C-27B0C768723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075D1C7C-48A3-EDB2-8203-91FB0C3A27D7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Smart</a:t>
            </a: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Cities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7C2C2D7-1AB1-2CA7-A977-6C328CFFA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924" y="170114"/>
            <a:ext cx="6286152" cy="42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411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EE281E0B-D304-8121-1407-25464C2A1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9FE6CF5D-509A-4E5B-9EF0-7803E3590C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6AB855B6-3A43-4A54-4492-0AF4BB1B04DC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99563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042D310-03BE-263E-2BCB-A9346B55E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DEC1CB6-CB16-5A3F-93E9-BFF4BA6406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F0D774BA-D8B3-29F7-F10D-1BD70B722CB9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Sustentabilidade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23803C21-9250-0999-CCCD-6BFEF7A29499}"/>
              </a:ext>
            </a:extLst>
          </p:cNvPr>
          <p:cNvSpPr/>
          <p:nvPr/>
        </p:nvSpPr>
        <p:spPr>
          <a:xfrm>
            <a:off x="173005" y="151867"/>
            <a:ext cx="8291215" cy="4408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Da Rio-92 à Agenda 2030: Uma Trajetória de Compromissos</a:t>
            </a:r>
            <a:endParaRPr lang="en-US" sz="2350" dirty="0"/>
          </a:p>
        </p:txBody>
      </p:sp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0766DE37-FC60-CBBD-75A7-95A8FDA53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600" y="730341"/>
            <a:ext cx="6886024" cy="337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6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7B68968B-4068-F36F-A270-029972537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90077EB-BD19-05A8-6286-84E80E03C4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6F08745-DE50-B588-F173-CFCF0FE334B8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Sustentabilidade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B9D8ADD7-8781-5CE3-A374-F548D8EB8C0E}"/>
              </a:ext>
            </a:extLst>
          </p:cNvPr>
          <p:cNvSpPr/>
          <p:nvPr/>
        </p:nvSpPr>
        <p:spPr>
          <a:xfrm>
            <a:off x="173005" y="151867"/>
            <a:ext cx="8291215" cy="4408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Da Rio-92 à Agenda 2030: Uma Trajetória de Compromissos</a:t>
            </a:r>
            <a:endParaRPr lang="en-US" sz="235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DF9C79-A6DB-95E8-CE55-0925CBE8E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503" y="592695"/>
            <a:ext cx="5597180" cy="351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7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04C1532-7ECF-A73A-ABC1-223D94EC2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4283223-FB5B-1588-798D-9B82CECA2E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-88163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A8D3755-4864-CCF2-AE24-DDEF0A46B13D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Estratégica de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Stackeholders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1CCD5F-22C3-56BB-DE81-AE58EE1AED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163"/>
            <a:ext cx="2886419" cy="4192810"/>
          </a:xfrm>
          <a:prstGeom prst="rect">
            <a:avLst/>
          </a:prstGeom>
        </p:spPr>
      </p:pic>
      <p:sp>
        <p:nvSpPr>
          <p:cNvPr id="5" name="Shape 3">
            <a:extLst>
              <a:ext uri="{FF2B5EF4-FFF2-40B4-BE49-F238E27FC236}">
                <a16:creationId xmlns:a16="http://schemas.microsoft.com/office/drawing/2014/main" id="{01FB41DA-854C-8F32-2F4E-08383B14B730}"/>
              </a:ext>
            </a:extLst>
          </p:cNvPr>
          <p:cNvSpPr/>
          <p:nvPr/>
        </p:nvSpPr>
        <p:spPr>
          <a:xfrm>
            <a:off x="6475052" y="1845617"/>
            <a:ext cx="2521639" cy="2011447"/>
          </a:xfrm>
          <a:prstGeom prst="roundRect">
            <a:avLst>
              <a:gd name="adj" fmla="val 0"/>
            </a:avLst>
          </a:prstGeom>
          <a:solidFill>
            <a:srgbClr val="1E1E1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2086F22F-E54F-4D39-6874-8A0CC87C2C35}"/>
              </a:ext>
            </a:extLst>
          </p:cNvPr>
          <p:cNvSpPr/>
          <p:nvPr/>
        </p:nvSpPr>
        <p:spPr>
          <a:xfrm>
            <a:off x="6673586" y="2016344"/>
            <a:ext cx="2124572" cy="245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POR QUE </a:t>
            </a:r>
            <a:r>
              <a:rPr lang="en-US" sz="1300" b="1" dirty="0">
                <a:solidFill>
                  <a:srgbClr val="FFFFFF"/>
                </a:solidFill>
                <a:latin typeface="+mj-lt"/>
                <a:ea typeface="Hubot Sans Bold" pitchFamily="34" charset="-122"/>
                <a:cs typeface="Hubot Sans Bold" pitchFamily="34" charset="-120"/>
              </a:rPr>
              <a:t>IMPORTAM</a:t>
            </a:r>
            <a:r>
              <a:rPr lang="en-US" sz="1300" b="1" dirty="0">
                <a:solidFill>
                  <a:srgbClr val="FFFFF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?</a:t>
            </a:r>
            <a:endParaRPr lang="en-US" sz="130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75C70477-6DF8-CD89-04ED-42030AA449B2}"/>
              </a:ext>
            </a:extLst>
          </p:cNvPr>
          <p:cNvSpPr/>
          <p:nvPr/>
        </p:nvSpPr>
        <p:spPr>
          <a:xfrm>
            <a:off x="6673586" y="2383718"/>
            <a:ext cx="2155701" cy="144184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Organizações que mantêm bons relacionamentos com seus stakeholders têm maior facilidade em identificar e resolver preocupações, fortalecendo confiança e reputação — criando um ambiente seguro e favorável às operações.</a:t>
            </a:r>
            <a:endParaRPr lang="en-US" sz="1000" dirty="0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AB449CC0-278D-AABC-C4E8-1B3DB551B14E}"/>
              </a:ext>
            </a:extLst>
          </p:cNvPr>
          <p:cNvSpPr/>
          <p:nvPr/>
        </p:nvSpPr>
        <p:spPr>
          <a:xfrm>
            <a:off x="3018622" y="507504"/>
            <a:ext cx="5660215" cy="8306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00" b="1" dirty="0">
                <a:solidFill>
                  <a:srgbClr val="0C0D0F"/>
                </a:solidFill>
                <a:latin typeface="Arial" panose="020B0604020202020204" pitchFamily="34" charset="0"/>
                <a:ea typeface="Hubot Sans Bold" pitchFamily="34" charset="-122"/>
                <a:cs typeface="Arial" panose="020B0604020202020204" pitchFamily="34" charset="0"/>
              </a:rPr>
              <a:t>O QUE SÃO STAKEHOLDERS E POR QUE IMPORTAM?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6125DAE-FD0A-E936-69D5-B62805A9266A}"/>
              </a:ext>
            </a:extLst>
          </p:cNvPr>
          <p:cNvSpPr txBox="1"/>
          <p:nvPr/>
        </p:nvSpPr>
        <p:spPr>
          <a:xfrm>
            <a:off x="2985571" y="1691729"/>
            <a:ext cx="15864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DEFINIÇÃO:</a:t>
            </a:r>
            <a:endParaRPr lang="pt-BR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DF8A8BCE-AE13-7348-D1B8-71847B5AEA8E}"/>
              </a:ext>
            </a:extLst>
          </p:cNvPr>
          <p:cNvSpPr/>
          <p:nvPr/>
        </p:nvSpPr>
        <p:spPr>
          <a:xfrm>
            <a:off x="3053740" y="2159793"/>
            <a:ext cx="3122166" cy="823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2500"/>
          </a:bodyPr>
          <a:lstStyle/>
          <a:p>
            <a:pPr marL="0" indent="0" algn="l">
              <a:lnSpc>
                <a:spcPct val="129000"/>
              </a:lnSpc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Roboto Condensed" pitchFamily="34" charset="-122"/>
                <a:cs typeface="Roboto Condensed" pitchFamily="34" charset="-120"/>
              </a:rPr>
              <a:t>Indivíduos, grupos ou organizações com algum interesse em um projeto — financeiro, social, ambiental ou operacional.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E0729DE-93DD-B894-B03E-43E8A33E1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7EC89DF-9D48-6588-C166-2ED1EC5C9E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89424FF-B40C-FD7F-B84E-BC6B6461C369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Sustentabilidade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8656222-DB13-1F1F-77AC-935FE5D26FA4}"/>
              </a:ext>
            </a:extLst>
          </p:cNvPr>
          <p:cNvSpPr/>
          <p:nvPr/>
        </p:nvSpPr>
        <p:spPr>
          <a:xfrm>
            <a:off x="130119" y="169898"/>
            <a:ext cx="8264733" cy="7885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5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ESG, Sustentabilidade e Desenvolvimento Sustentável: Não São Sinônimos</a:t>
            </a:r>
            <a:endParaRPr lang="en-US" sz="25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772173-D25C-2A6E-F39E-923154E29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896" y="984589"/>
            <a:ext cx="5286612" cy="33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14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E2949D0-8B75-E9B4-DE63-C32464903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93131F1-BF42-0092-04BD-FCB508585E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FB12D43-7253-D8F9-FF3C-E573AA983DBA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Sustentabilidade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1ACABB7F-DAE3-753A-0DE0-BEA8C7E8851C}"/>
              </a:ext>
            </a:extLst>
          </p:cNvPr>
          <p:cNvSpPr/>
          <p:nvPr/>
        </p:nvSpPr>
        <p:spPr>
          <a:xfrm>
            <a:off x="1001489" y="128122"/>
            <a:ext cx="7141012" cy="8029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5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ESG na Administração Pública: TCU, Executivo, Legislativo e Judiciário</a:t>
            </a:r>
            <a:endParaRPr lang="en-US" sz="25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F38038-BA2D-25B6-3DBA-5BC7574B4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487" y="1022635"/>
            <a:ext cx="5719612" cy="339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36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3686ACA-0D77-C6F1-A01A-34197318D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2AA884A-C716-5179-5A41-C1390CE093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186070E-8085-3B9C-9FFB-22874FF5E63D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Sustentabilidade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CD1A70E-1E46-6DF1-F2B5-DC84F9F44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3" y="552900"/>
            <a:ext cx="8619029" cy="32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43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97FB6019-3F3A-BC74-30A7-478E28308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CDA03709-FBF8-D562-95F8-76BF6A29698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018185E-6798-853A-B6EF-6BDF2FB3A3A7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292640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8784A245-75F0-5D22-13FC-22E5DEA34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4BB38EC4-ED32-1C85-E126-8BC146ED67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C80272B2-934A-CCF7-77D4-3BAE808C464A}"/>
              </a:ext>
            </a:extLst>
          </p:cNvPr>
          <p:cNvSpPr txBox="1"/>
          <p:nvPr/>
        </p:nvSpPr>
        <p:spPr>
          <a:xfrm>
            <a:off x="688164" y="1526448"/>
            <a:ext cx="6450767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</a:rPr>
              <a:t>Por que Inovar no Setor Público?</a:t>
            </a:r>
            <a:endParaRPr sz="3600" b="1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656154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99B0E21-39AE-0806-22AB-5AFDF0CF4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1E4A24E-A043-FEC9-A56C-FFB0161509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E6DC3FC-1C2D-0703-2D4C-CC877C306060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Thinking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8DAAB00-516D-2DC5-EA7E-5A7C02530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111" y="105289"/>
            <a:ext cx="6006348" cy="437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28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BD6061E-EC3B-1F1E-8175-F78D10B4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FB92947-0B25-F960-DD87-843A12AAD2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83473D4-A134-BA07-BF1E-3B67590EE3E6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Thinking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0342B2A5-F968-47B3-4D08-4C6BEC08278F}"/>
              </a:ext>
            </a:extLst>
          </p:cNvPr>
          <p:cNvSpPr/>
          <p:nvPr/>
        </p:nvSpPr>
        <p:spPr>
          <a:xfrm>
            <a:off x="1663907" y="188649"/>
            <a:ext cx="4667696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 Que é Design Thinking?</a:t>
            </a:r>
            <a:endParaRPr lang="en-US" sz="275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039360-AED5-C80C-E84A-D76E12BAF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161" y="631636"/>
            <a:ext cx="6229678" cy="367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4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7BA05568-9851-B7CB-CC4D-FFD55DEBF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5E65476-5D1C-7EBF-24F6-66907A902B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53F0701-1283-6C9A-038E-F2C9C4BFB794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Thinking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B249B918-9483-227B-7D42-52C071D37E21}"/>
              </a:ext>
            </a:extLst>
          </p:cNvPr>
          <p:cNvSpPr/>
          <p:nvPr/>
        </p:nvSpPr>
        <p:spPr>
          <a:xfrm>
            <a:off x="2328409" y="288497"/>
            <a:ext cx="3626421" cy="3668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3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As 4 Fases do Processo</a:t>
            </a:r>
            <a:endParaRPr lang="en-US" sz="23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2AF4392-1F40-A922-CA6F-AB2C1A18F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80" y="1131141"/>
            <a:ext cx="8381076" cy="243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646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EC8B62F-D753-F91F-D30B-810C92702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9367B96-9603-5701-27BE-E8CFD56184B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C24F86C-EBD6-F11A-CC0A-96C5281FD946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Design Thinking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AC248260-BE94-2685-EABC-17352B4EE059}"/>
              </a:ext>
            </a:extLst>
          </p:cNvPr>
          <p:cNvSpPr/>
          <p:nvPr/>
        </p:nvSpPr>
        <p:spPr>
          <a:xfrm>
            <a:off x="255841" y="131963"/>
            <a:ext cx="7103426" cy="57311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Incorpore o Design Thinking na Sua Gestão</a:t>
            </a:r>
            <a:endParaRPr lang="en-US" sz="2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DB7716-5336-8C07-6FF7-9294F18CB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801" y="548180"/>
            <a:ext cx="5799825" cy="37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556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BDE40D7-DCAC-3067-ABB0-2E839D3A7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DECF003E-B7D2-61F5-3B65-D1B945A5B1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ECE8C065-6E98-A3A6-B792-7970E26B46C5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684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Estratégica de Stackeholders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7FA48F-B242-DA7D-296E-8803B07B27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60" y="209050"/>
            <a:ext cx="7228417" cy="39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069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5BC3F1E-7A4E-62CE-B059-7024D1812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B48829D-47CC-8FE3-C5DC-5B6C53004A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88E15CF-E1EF-F89E-2967-0FAF41516398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415562C-05CA-5B51-A4B9-82CB137C1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32" y="367629"/>
            <a:ext cx="3086531" cy="365811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741A94F-7089-26BC-AD50-D1D60A040F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3185" y="961571"/>
            <a:ext cx="4382112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58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1690BFF-6457-99E7-139A-3FE439423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871BB37-14D2-C67A-B3AF-E769D849E4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1DDC088-C31E-05DF-6986-4B3385386889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4F551322-2C9F-7783-805D-2C5C46CDB409}"/>
              </a:ext>
            </a:extLst>
          </p:cNvPr>
          <p:cNvSpPr/>
          <p:nvPr/>
        </p:nvSpPr>
        <p:spPr>
          <a:xfrm>
            <a:off x="187287" y="131760"/>
            <a:ext cx="765672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Por que Governança Importa para o Servidor Público?</a:t>
            </a:r>
            <a:endParaRPr lang="en-US" sz="275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139371-FBC1-8265-19D3-C7CA8231A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913" y="1017734"/>
            <a:ext cx="5619084" cy="32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944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9FA335A-F79D-B5A6-7AB8-CEDF1FC93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4A61743-ED64-BF94-05ED-B7806820EF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64FD281B-B8A1-454C-BF45-27B58FBC8268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2D81351B-F45F-53AD-2074-1F8E43C54B92}"/>
              </a:ext>
            </a:extLst>
          </p:cNvPr>
          <p:cNvSpPr/>
          <p:nvPr/>
        </p:nvSpPr>
        <p:spPr>
          <a:xfrm>
            <a:off x="606288" y="197111"/>
            <a:ext cx="739028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Governança ≠ Gestão: Entenda a Diferença</a:t>
            </a:r>
            <a:endParaRPr lang="en-US" sz="275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1B3A424-96DE-0742-19D6-BC433970D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59" y="837209"/>
            <a:ext cx="7427813" cy="326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795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53EE680E-E2AA-1E64-AE65-5E682952D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9F7BDCEB-BC5B-F374-15BC-1E40B836590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90452290-900B-BEAD-2427-6ECD670F31EB}"/>
              </a:ext>
            </a:extLst>
          </p:cNvPr>
          <p:cNvSpPr txBox="1"/>
          <p:nvPr/>
        </p:nvSpPr>
        <p:spPr>
          <a:xfrm>
            <a:off x="499101" y="231354"/>
            <a:ext cx="6551694" cy="393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Governança não cria burocracia – ao contrário, </a:t>
            </a:r>
            <a:r>
              <a:rPr lang="pt-BR" sz="3600" b="1" u="sng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remove</a:t>
            </a: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u="sng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controles</a:t>
            </a: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u="sng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desnecessários</a:t>
            </a: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que impedem a entrega de resultados.</a:t>
            </a:r>
            <a:endParaRPr sz="36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138478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0D8BC4D-1284-2E19-A964-15E42B3E4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7D475BB-212A-274F-8310-7531B264DB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27638F41-8240-CCA7-8AB9-B55929CEEF80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AB184E47-8DE1-2174-EB05-048B937270D2}"/>
              </a:ext>
            </a:extLst>
          </p:cNvPr>
          <p:cNvSpPr/>
          <p:nvPr/>
        </p:nvSpPr>
        <p:spPr>
          <a:xfrm>
            <a:off x="606288" y="197111"/>
            <a:ext cx="739028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Governança ≠ Gestão: Entenda a Diferença</a:t>
            </a:r>
            <a:endParaRPr lang="en-US" sz="275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9FCAC2-64AD-DEFF-3961-D2976FA6E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927" y="1365197"/>
            <a:ext cx="6351064" cy="273967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8772A3D-C28C-FBE8-F16C-80AA8135A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103" y="654799"/>
            <a:ext cx="2912202" cy="27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46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3633C19-DBDA-5EA8-689A-7249B2511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3B7420A-F895-1B96-A89F-A967E297CC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B46452D-8B10-1F95-94D2-9DC3C00C2C28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8BB89528-3592-A099-8473-77C8BEF0317A}"/>
              </a:ext>
            </a:extLst>
          </p:cNvPr>
          <p:cNvSpPr/>
          <p:nvPr/>
        </p:nvSpPr>
        <p:spPr>
          <a:xfrm>
            <a:off x="231714" y="152046"/>
            <a:ext cx="8151763" cy="484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 Conceito de Governança Pública Organizacional</a:t>
            </a:r>
            <a:endParaRPr lang="en-US" sz="275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52A9DD7-A7E3-48A6-0A0C-7F9478CCC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14" y="1455397"/>
            <a:ext cx="7518637" cy="156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177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B722A65-1F6D-D542-A2AD-ADD263D9C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45EE523-11C8-58DB-4260-FEBB9C437F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94A44726-EAE1-5F41-62C8-AD4D9086BB17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" name="Text 0">
            <a:extLst>
              <a:ext uri="{FF2B5EF4-FFF2-40B4-BE49-F238E27FC236}">
                <a16:creationId xmlns:a16="http://schemas.microsoft.com/office/drawing/2014/main" id="{F717B77F-B61A-0F54-3D2A-4A92819AC929}"/>
              </a:ext>
            </a:extLst>
          </p:cNvPr>
          <p:cNvSpPr/>
          <p:nvPr/>
        </p:nvSpPr>
        <p:spPr>
          <a:xfrm>
            <a:off x="231714" y="152046"/>
            <a:ext cx="8151763" cy="48492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 Conceito de Governança Pública Organizacional</a:t>
            </a:r>
            <a:endParaRPr lang="en-US" sz="275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D52AB15-0BEE-BC82-8ED5-C2A96F0C3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627" y="636975"/>
            <a:ext cx="5696745" cy="36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457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C1ECD17-05D2-1C81-6892-DC42EE59C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5DF540B-71D0-B382-A253-87D82EC352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D89AECBA-0CF1-2F4A-ED29-B56ED749F613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D953874E-E751-6C54-1DCB-63F68B846EE4}"/>
              </a:ext>
            </a:extLst>
          </p:cNvPr>
          <p:cNvSpPr/>
          <p:nvPr/>
        </p:nvSpPr>
        <p:spPr>
          <a:xfrm>
            <a:off x="1311366" y="211379"/>
            <a:ext cx="5486040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Os 3 Mecanismos de Governança</a:t>
            </a:r>
            <a:endParaRPr lang="en-US" sz="275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3FF68F-5F7B-E52F-A266-74C3AE31B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442" y="704589"/>
            <a:ext cx="5277587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880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A54EDE6-DA52-40D5-7664-36AA0AC2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EFB4761-4B27-FE74-72A0-7A3F38E51B4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345C15B-2326-F865-4532-72D72E5082F4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ED3D403-B7CA-2228-DB9E-4FD4D76BC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419" y="680036"/>
            <a:ext cx="5987610" cy="3602824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80A9DB1D-299D-2553-3EF6-F72D1A4646A9}"/>
              </a:ext>
            </a:extLst>
          </p:cNvPr>
          <p:cNvSpPr/>
          <p:nvPr/>
        </p:nvSpPr>
        <p:spPr>
          <a:xfrm>
            <a:off x="1344058" y="109200"/>
            <a:ext cx="5463676" cy="4616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 Que é Integridade Pública?</a:t>
            </a: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3738954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12AC7CA-C3D2-80F5-285E-55E64C3C5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61C8DB2-D76F-F563-7D7C-EBF3CE9B85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E5D81584-1CD7-D09E-0633-12140812DF42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4C520BC5-4E7A-1E06-5275-AEDCD78EE7EB}"/>
              </a:ext>
            </a:extLst>
          </p:cNvPr>
          <p:cNvSpPr/>
          <p:nvPr/>
        </p:nvSpPr>
        <p:spPr>
          <a:xfrm>
            <a:off x="1080014" y="201740"/>
            <a:ext cx="6400440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Os 4 Eixos do Programa de Integridade</a:t>
            </a:r>
            <a:endParaRPr lang="en-US" sz="275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233D03-9811-B9A2-F3EA-D87A6FFF8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04" y="644727"/>
            <a:ext cx="5992425" cy="364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8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60513BD-78A0-757A-2BA0-CD0BE98F3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C654A53-3B7A-2FD6-0EFE-FE54E0A0721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56CBC17E-52D2-FC8B-97EA-A0D64C5B8837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Estratégica de Stackeholders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DA4BB0-B4AE-7272-D51E-E5D09DF3A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356"/>
            <a:ext cx="2732184" cy="407764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2532B22-23C3-EACC-13CC-522A93D72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183" y="152355"/>
            <a:ext cx="5160105" cy="40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045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678DA3F-FB10-5C6E-D10C-5A0C639EC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25342C3-05E7-B516-DB77-2D04386342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81E28787-D9BC-DCE5-C650-89A161416AAF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9DB9A4E4-6B69-1788-324A-D7E1128C9C52}"/>
              </a:ext>
            </a:extLst>
          </p:cNvPr>
          <p:cNvSpPr/>
          <p:nvPr/>
        </p:nvSpPr>
        <p:spPr>
          <a:xfrm>
            <a:off x="584255" y="288497"/>
            <a:ext cx="7536054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7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Identificando e Avaliando Riscos à Integridade</a:t>
            </a:r>
            <a:endParaRPr lang="en-US" sz="275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F86A53B-58CE-E619-8900-5695064CA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55" y="1259454"/>
            <a:ext cx="7644836" cy="221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73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65AC74D-0218-60AA-01D6-5735F9376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6345285-7EA7-D6D7-BDBE-D5B28D266C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1725F2BD-E24F-FC3B-A8A2-7C782EB5341C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C26F028B-7345-928E-2E9F-BF7F3EBE8C4C}"/>
              </a:ext>
            </a:extLst>
          </p:cNvPr>
          <p:cNvSpPr/>
          <p:nvPr/>
        </p:nvSpPr>
        <p:spPr>
          <a:xfrm>
            <a:off x="465162" y="393204"/>
            <a:ext cx="7676303" cy="4616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6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Governança e Integridade se Complementam</a:t>
            </a:r>
            <a:endParaRPr lang="en-US" sz="2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5E4B94-18F6-E65A-5B58-90458E983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512" y="854839"/>
            <a:ext cx="5020022" cy="35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6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77B3D44D-6038-BE1B-DD81-C213D0CC7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D9E973D-AA65-EE4A-1D90-37F785C5D4F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3B4B0283-8B63-2D0D-870F-9397A95EA6E4}"/>
              </a:ext>
            </a:extLst>
          </p:cNvPr>
          <p:cNvSpPr txBox="1"/>
          <p:nvPr/>
        </p:nvSpPr>
        <p:spPr>
          <a:xfrm>
            <a:off x="2084971" y="4393368"/>
            <a:ext cx="4974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Governança, Transparência e </a:t>
            </a:r>
            <a:r>
              <a:rPr lang="pt-BR" sz="1800" i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</a:t>
            </a:r>
            <a:endParaRPr sz="2800" i="1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8C1FF653-6D82-5DB7-E4B4-A37A0026DB09}"/>
              </a:ext>
            </a:extLst>
          </p:cNvPr>
          <p:cNvSpPr/>
          <p:nvPr/>
        </p:nvSpPr>
        <p:spPr>
          <a:xfrm>
            <a:off x="1132656" y="288497"/>
            <a:ext cx="6260157" cy="40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25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 Que Cada Servidor Pode Fazer Agora</a:t>
            </a:r>
            <a:endParaRPr lang="en-US" sz="25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F3DF409-9E59-DD8E-82F9-D76F1F768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16" y="870333"/>
            <a:ext cx="8461875" cy="31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490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55C0A44C-C0B9-2447-48C7-68ED02EA5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DA8F47B5-5145-85D2-DE75-45B59938067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6B0DFE3E-95E5-4A9A-EBF1-7448B3A504D4}"/>
              </a:ext>
            </a:extLst>
          </p:cNvPr>
          <p:cNvSpPr txBox="1"/>
          <p:nvPr/>
        </p:nvSpPr>
        <p:spPr>
          <a:xfrm>
            <a:off x="961810" y="661013"/>
            <a:ext cx="5887344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Lembre-se: Boa Governança não é Burocracia – é o caminho para entregar melhores resultados à sociedade.</a:t>
            </a:r>
            <a:endParaRPr sz="36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729165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CEC22742-8526-6129-8440-5422231B4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A537090A-D4E1-F622-7A63-5A80B52D28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C205995-59A0-518F-E05F-35B889D4D1CA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4679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37C8C7E-3A73-F7BB-142E-45C939E5B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44CA842-6041-86C0-5180-34820F5C2B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7AEA1F79-0D51-851B-B8C2-E88ADA277544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Estratégica de Stackeholders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777ECEF-1D3A-4DBC-E51B-736D1C830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90" y="192072"/>
            <a:ext cx="7643299" cy="39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1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BDE3832-7C1E-6F5D-562E-C4BCE6907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6A54A85-BB75-6924-4AAC-3EA9BE32D3C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AF156925-4D63-80B4-58A7-8433ACC19B79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Estratégica de Stackeholders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0B59D6-B8E8-7697-8576-DBDDD3CC9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25" y="79274"/>
            <a:ext cx="6973677" cy="422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2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DFC7D76-56F7-FEE4-2D10-256AAEF8C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025D71F-B777-9E40-0FFD-77759E37DE7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C81514AF-E7D5-CF67-C13B-B2AE0490F9CE}"/>
              </a:ext>
            </a:extLst>
          </p:cNvPr>
          <p:cNvSpPr txBox="1"/>
          <p:nvPr/>
        </p:nvSpPr>
        <p:spPr>
          <a:xfrm>
            <a:off x="1790299" y="4382352"/>
            <a:ext cx="580403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Gestão Estratégica de Stackeholders</a:t>
            </a:r>
            <a:endParaRPr sz="2800" dirty="0">
              <a:solidFill>
                <a:srgbClr val="FF6600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D2FF14-99A8-F5FA-DC16-CC39C359D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205" y="480640"/>
            <a:ext cx="4501034" cy="38608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2EE07D8-DA19-C24B-BBED-9D88B2331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6204" y="109305"/>
            <a:ext cx="4501035" cy="37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4895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</TotalTime>
  <Words>606</Words>
  <Application>Microsoft Office PowerPoint</Application>
  <PresentationFormat>Apresentação na tela (16:9)</PresentationFormat>
  <Paragraphs>103</Paragraphs>
  <Slides>64</Slides>
  <Notes>64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0" baseType="lpstr">
      <vt:lpstr>Montserrat</vt:lpstr>
      <vt:lpstr>Raleway</vt:lpstr>
      <vt:lpstr>Arial</vt:lpstr>
      <vt:lpstr>Hubot Sans Bold</vt:lpstr>
      <vt:lpstr>Roboto Condensed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Prof. Tiago M. Scavone</cp:lastModifiedBy>
  <cp:revision>799</cp:revision>
  <dcterms:modified xsi:type="dcterms:W3CDTF">2026-05-28T06:59:54Z</dcterms:modified>
</cp:coreProperties>
</file>